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5.xml" ContentType="application/vnd.openxmlformats-officedocument.themeOverride+xml"/>
  <Override PartName="/ppt/charts/chart11.xml" ContentType="application/vnd.openxmlformats-officedocument.drawingml.chart+xml"/>
  <Override PartName="/ppt/theme/themeOverride6.xml" ContentType="application/vnd.openxmlformats-officedocument.themeOverride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">
  <p:sldMasterIdLst>
    <p:sldMasterId id="2147483713" r:id="rId1"/>
    <p:sldMasterId id="2147483741" r:id="rId2"/>
    <p:sldMasterId id="2147483798" r:id="rId3"/>
  </p:sldMasterIdLst>
  <p:notesMasterIdLst>
    <p:notesMasterId r:id="rId55"/>
  </p:notesMasterIdLst>
  <p:handoutMasterIdLst>
    <p:handoutMasterId r:id="rId56"/>
  </p:handoutMasterIdLst>
  <p:sldIdLst>
    <p:sldId id="298" r:id="rId4"/>
    <p:sldId id="720" r:id="rId5"/>
    <p:sldId id="723" r:id="rId6"/>
    <p:sldId id="724" r:id="rId7"/>
    <p:sldId id="778" r:id="rId8"/>
    <p:sldId id="879" r:id="rId9"/>
    <p:sldId id="821" r:id="rId10"/>
    <p:sldId id="873" r:id="rId11"/>
    <p:sldId id="893" r:id="rId12"/>
    <p:sldId id="264" r:id="rId13"/>
    <p:sldId id="881" r:id="rId14"/>
    <p:sldId id="259" r:id="rId15"/>
    <p:sldId id="882" r:id="rId16"/>
    <p:sldId id="883" r:id="rId17"/>
    <p:sldId id="823" r:id="rId18"/>
    <p:sldId id="731" r:id="rId19"/>
    <p:sldId id="732" r:id="rId20"/>
    <p:sldId id="884" r:id="rId21"/>
    <p:sldId id="285" r:id="rId22"/>
    <p:sldId id="885" r:id="rId23"/>
    <p:sldId id="886" r:id="rId24"/>
    <p:sldId id="887" r:id="rId25"/>
    <p:sldId id="888" r:id="rId26"/>
    <p:sldId id="889" r:id="rId27"/>
    <p:sldId id="824" r:id="rId28"/>
    <p:sldId id="863" r:id="rId29"/>
    <p:sldId id="818" r:id="rId30"/>
    <p:sldId id="860" r:id="rId31"/>
    <p:sldId id="861" r:id="rId32"/>
    <p:sldId id="890" r:id="rId33"/>
    <p:sldId id="835" r:id="rId34"/>
    <p:sldId id="825" r:id="rId35"/>
    <p:sldId id="836" r:id="rId36"/>
    <p:sldId id="837" r:id="rId37"/>
    <p:sldId id="839" r:id="rId38"/>
    <p:sldId id="840" r:id="rId39"/>
    <p:sldId id="841" r:id="rId40"/>
    <p:sldId id="842" r:id="rId41"/>
    <p:sldId id="843" r:id="rId42"/>
    <p:sldId id="844" r:id="rId43"/>
    <p:sldId id="845" r:id="rId44"/>
    <p:sldId id="846" r:id="rId45"/>
    <p:sldId id="852" r:id="rId46"/>
    <p:sldId id="847" r:id="rId47"/>
    <p:sldId id="848" r:id="rId48"/>
    <p:sldId id="827" r:id="rId49"/>
    <p:sldId id="829" r:id="rId50"/>
    <p:sldId id="828" r:id="rId51"/>
    <p:sldId id="785" r:id="rId52"/>
    <p:sldId id="737" r:id="rId53"/>
    <p:sldId id="279" r:id="rId5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thabile Nkosi" initials="RN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>
        <p:scale>
          <a:sx n="75" d="100"/>
          <a:sy n="75" d="100"/>
        </p:scale>
        <p:origin x="2670" y="9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andile\AppData\Local\Microsoft\Windows\INetCache\Content.Outlook\M45G9K27\Book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../embeddings/oleObject3.bin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../embeddings/oleObject5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andile\Documents\Academic%20paper\Figure%204.4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andile\Documents\Agbiz%20Research%20(Economic%20and%20Agribusiness)_Wandile\Articles%20for%20the%20newsletter\Maize%20and%20wheat%20prices_updated%20in%20April%202018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2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83725141621918E-2"/>
          <c:y val="3.6766242724336311E-2"/>
          <c:w val="0.78465483001888681"/>
          <c:h val="0.64406059187227549"/>
        </c:manualLayout>
      </c:layout>
      <c:lineChart>
        <c:grouping val="standard"/>
        <c:varyColors val="0"/>
        <c:ser>
          <c:idx val="0"/>
          <c:order val="0"/>
          <c:tx>
            <c:strRef>
              <c:f>[Book5.xlsx]Data!$C$1</c:f>
              <c:strCache>
                <c:ptCount val="1"/>
                <c:pt idx="0">
                  <c:v>BER business confidence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[Book5.xlsx]Data!$A$18:$A$115</c:f>
              <c:numCache>
                <c:formatCode>dd\-mmm\-yyyy</c:formatCode>
                <c:ptCount val="98"/>
                <c:pt idx="0">
                  <c:v>34424</c:v>
                </c:pt>
                <c:pt idx="1">
                  <c:v>34515</c:v>
                </c:pt>
                <c:pt idx="2">
                  <c:v>34607</c:v>
                </c:pt>
                <c:pt idx="3">
                  <c:v>34699</c:v>
                </c:pt>
                <c:pt idx="4">
                  <c:v>34789</c:v>
                </c:pt>
                <c:pt idx="5">
                  <c:v>34880</c:v>
                </c:pt>
                <c:pt idx="6">
                  <c:v>34972</c:v>
                </c:pt>
                <c:pt idx="7">
                  <c:v>35064</c:v>
                </c:pt>
                <c:pt idx="8">
                  <c:v>35155</c:v>
                </c:pt>
                <c:pt idx="9">
                  <c:v>35246</c:v>
                </c:pt>
                <c:pt idx="10">
                  <c:v>35338</c:v>
                </c:pt>
                <c:pt idx="11">
                  <c:v>35430</c:v>
                </c:pt>
                <c:pt idx="12">
                  <c:v>35520</c:v>
                </c:pt>
                <c:pt idx="13">
                  <c:v>35611</c:v>
                </c:pt>
                <c:pt idx="14">
                  <c:v>35703</c:v>
                </c:pt>
                <c:pt idx="15">
                  <c:v>35795</c:v>
                </c:pt>
                <c:pt idx="16">
                  <c:v>35885</c:v>
                </c:pt>
                <c:pt idx="17">
                  <c:v>35976</c:v>
                </c:pt>
                <c:pt idx="18">
                  <c:v>36068</c:v>
                </c:pt>
                <c:pt idx="19">
                  <c:v>36160</c:v>
                </c:pt>
                <c:pt idx="20">
                  <c:v>36250</c:v>
                </c:pt>
                <c:pt idx="21">
                  <c:v>36341</c:v>
                </c:pt>
                <c:pt idx="22">
                  <c:v>36433</c:v>
                </c:pt>
                <c:pt idx="23">
                  <c:v>36525</c:v>
                </c:pt>
                <c:pt idx="24">
                  <c:v>36616</c:v>
                </c:pt>
                <c:pt idx="25">
                  <c:v>36707</c:v>
                </c:pt>
                <c:pt idx="26">
                  <c:v>36799</c:v>
                </c:pt>
                <c:pt idx="27">
                  <c:v>36891</c:v>
                </c:pt>
                <c:pt idx="28">
                  <c:v>36981</c:v>
                </c:pt>
                <c:pt idx="29">
                  <c:v>37072</c:v>
                </c:pt>
                <c:pt idx="30">
                  <c:v>37164</c:v>
                </c:pt>
                <c:pt idx="31">
                  <c:v>37256</c:v>
                </c:pt>
                <c:pt idx="32">
                  <c:v>37346</c:v>
                </c:pt>
                <c:pt idx="33">
                  <c:v>37437</c:v>
                </c:pt>
                <c:pt idx="34">
                  <c:v>37529</c:v>
                </c:pt>
                <c:pt idx="35">
                  <c:v>37621</c:v>
                </c:pt>
                <c:pt idx="36">
                  <c:v>37711</c:v>
                </c:pt>
                <c:pt idx="37">
                  <c:v>37802</c:v>
                </c:pt>
                <c:pt idx="38">
                  <c:v>37894</c:v>
                </c:pt>
                <c:pt idx="39">
                  <c:v>37986</c:v>
                </c:pt>
                <c:pt idx="40">
                  <c:v>38077</c:v>
                </c:pt>
                <c:pt idx="41">
                  <c:v>38168</c:v>
                </c:pt>
                <c:pt idx="42">
                  <c:v>38260</c:v>
                </c:pt>
                <c:pt idx="43">
                  <c:v>38352</c:v>
                </c:pt>
                <c:pt idx="44">
                  <c:v>38442</c:v>
                </c:pt>
                <c:pt idx="45">
                  <c:v>38533</c:v>
                </c:pt>
                <c:pt idx="46">
                  <c:v>38625</c:v>
                </c:pt>
                <c:pt idx="47">
                  <c:v>38717</c:v>
                </c:pt>
                <c:pt idx="48">
                  <c:v>38807</c:v>
                </c:pt>
                <c:pt idx="49">
                  <c:v>38898</c:v>
                </c:pt>
                <c:pt idx="50">
                  <c:v>38990</c:v>
                </c:pt>
                <c:pt idx="51">
                  <c:v>39082</c:v>
                </c:pt>
                <c:pt idx="52">
                  <c:v>39172</c:v>
                </c:pt>
                <c:pt idx="53">
                  <c:v>39263</c:v>
                </c:pt>
                <c:pt idx="54">
                  <c:v>39355</c:v>
                </c:pt>
                <c:pt idx="55">
                  <c:v>39447</c:v>
                </c:pt>
                <c:pt idx="56">
                  <c:v>39538</c:v>
                </c:pt>
                <c:pt idx="57">
                  <c:v>39629</c:v>
                </c:pt>
                <c:pt idx="58">
                  <c:v>39721</c:v>
                </c:pt>
                <c:pt idx="59">
                  <c:v>39813</c:v>
                </c:pt>
                <c:pt idx="60">
                  <c:v>39903</c:v>
                </c:pt>
                <c:pt idx="61">
                  <c:v>39994</c:v>
                </c:pt>
                <c:pt idx="62">
                  <c:v>40086</c:v>
                </c:pt>
                <c:pt idx="63">
                  <c:v>40178</c:v>
                </c:pt>
                <c:pt idx="64">
                  <c:v>40268</c:v>
                </c:pt>
                <c:pt idx="65">
                  <c:v>40359</c:v>
                </c:pt>
                <c:pt idx="66">
                  <c:v>40451</c:v>
                </c:pt>
                <c:pt idx="67">
                  <c:v>40543</c:v>
                </c:pt>
                <c:pt idx="68">
                  <c:v>40633</c:v>
                </c:pt>
                <c:pt idx="69">
                  <c:v>40724</c:v>
                </c:pt>
                <c:pt idx="70">
                  <c:v>40816</c:v>
                </c:pt>
                <c:pt idx="71">
                  <c:v>40908</c:v>
                </c:pt>
                <c:pt idx="72">
                  <c:v>40999</c:v>
                </c:pt>
                <c:pt idx="73">
                  <c:v>41090</c:v>
                </c:pt>
                <c:pt idx="74">
                  <c:v>41182</c:v>
                </c:pt>
                <c:pt idx="75">
                  <c:v>41274</c:v>
                </c:pt>
                <c:pt idx="76">
                  <c:v>41364</c:v>
                </c:pt>
                <c:pt idx="77">
                  <c:v>41455</c:v>
                </c:pt>
                <c:pt idx="78">
                  <c:v>41547</c:v>
                </c:pt>
                <c:pt idx="79">
                  <c:v>41639</c:v>
                </c:pt>
                <c:pt idx="80">
                  <c:v>41729</c:v>
                </c:pt>
                <c:pt idx="81">
                  <c:v>41820</c:v>
                </c:pt>
                <c:pt idx="82">
                  <c:v>41912</c:v>
                </c:pt>
                <c:pt idx="83">
                  <c:v>42004</c:v>
                </c:pt>
                <c:pt idx="84">
                  <c:v>42094</c:v>
                </c:pt>
                <c:pt idx="85">
                  <c:v>42185</c:v>
                </c:pt>
                <c:pt idx="86">
                  <c:v>42277</c:v>
                </c:pt>
                <c:pt idx="87">
                  <c:v>42369</c:v>
                </c:pt>
                <c:pt idx="88">
                  <c:v>42460</c:v>
                </c:pt>
                <c:pt idx="89">
                  <c:v>42551</c:v>
                </c:pt>
                <c:pt idx="90">
                  <c:v>42643</c:v>
                </c:pt>
                <c:pt idx="91">
                  <c:v>42735</c:v>
                </c:pt>
                <c:pt idx="92">
                  <c:v>42825</c:v>
                </c:pt>
                <c:pt idx="93">
                  <c:v>42916</c:v>
                </c:pt>
                <c:pt idx="94">
                  <c:v>43008</c:v>
                </c:pt>
                <c:pt idx="95">
                  <c:v>43100</c:v>
                </c:pt>
                <c:pt idx="96">
                  <c:v>43190</c:v>
                </c:pt>
                <c:pt idx="97">
                  <c:v>43281</c:v>
                </c:pt>
              </c:numCache>
            </c:numRef>
          </c:cat>
          <c:val>
            <c:numRef>
              <c:f>[Book5.xlsx]Data!$C$2:$C$115</c:f>
              <c:numCache>
                <c:formatCode>General</c:formatCode>
                <c:ptCount val="98"/>
                <c:pt idx="0">
                  <c:v>37</c:v>
                </c:pt>
                <c:pt idx="1">
                  <c:v>57</c:v>
                </c:pt>
                <c:pt idx="2">
                  <c:v>45</c:v>
                </c:pt>
                <c:pt idx="3">
                  <c:v>67</c:v>
                </c:pt>
                <c:pt idx="4">
                  <c:v>66</c:v>
                </c:pt>
                <c:pt idx="5">
                  <c:v>65</c:v>
                </c:pt>
                <c:pt idx="6">
                  <c:v>53</c:v>
                </c:pt>
                <c:pt idx="7">
                  <c:v>64</c:v>
                </c:pt>
                <c:pt idx="8">
                  <c:v>51</c:v>
                </c:pt>
                <c:pt idx="9">
                  <c:v>42</c:v>
                </c:pt>
                <c:pt idx="10">
                  <c:v>34</c:v>
                </c:pt>
                <c:pt idx="11">
                  <c:v>42</c:v>
                </c:pt>
                <c:pt idx="12">
                  <c:v>45</c:v>
                </c:pt>
                <c:pt idx="13">
                  <c:v>38</c:v>
                </c:pt>
                <c:pt idx="14">
                  <c:v>32</c:v>
                </c:pt>
                <c:pt idx="15">
                  <c:v>29</c:v>
                </c:pt>
                <c:pt idx="16">
                  <c:v>29</c:v>
                </c:pt>
                <c:pt idx="17">
                  <c:v>17</c:v>
                </c:pt>
                <c:pt idx="18">
                  <c:v>13</c:v>
                </c:pt>
                <c:pt idx="19">
                  <c:v>12</c:v>
                </c:pt>
                <c:pt idx="20">
                  <c:v>12</c:v>
                </c:pt>
                <c:pt idx="21">
                  <c:v>15</c:v>
                </c:pt>
                <c:pt idx="22">
                  <c:v>25</c:v>
                </c:pt>
                <c:pt idx="23">
                  <c:v>36</c:v>
                </c:pt>
                <c:pt idx="24">
                  <c:v>44</c:v>
                </c:pt>
                <c:pt idx="25">
                  <c:v>36</c:v>
                </c:pt>
                <c:pt idx="26">
                  <c:v>39</c:v>
                </c:pt>
                <c:pt idx="27">
                  <c:v>30</c:v>
                </c:pt>
                <c:pt idx="28">
                  <c:v>33</c:v>
                </c:pt>
                <c:pt idx="29">
                  <c:v>39</c:v>
                </c:pt>
                <c:pt idx="30">
                  <c:v>38</c:v>
                </c:pt>
                <c:pt idx="31">
                  <c:v>47</c:v>
                </c:pt>
                <c:pt idx="32">
                  <c:v>57</c:v>
                </c:pt>
                <c:pt idx="33">
                  <c:v>68</c:v>
                </c:pt>
                <c:pt idx="34">
                  <c:v>68</c:v>
                </c:pt>
                <c:pt idx="35">
                  <c:v>64</c:v>
                </c:pt>
                <c:pt idx="36">
                  <c:v>59</c:v>
                </c:pt>
                <c:pt idx="37">
                  <c:v>50</c:v>
                </c:pt>
                <c:pt idx="38">
                  <c:v>54</c:v>
                </c:pt>
                <c:pt idx="39">
                  <c:v>61</c:v>
                </c:pt>
                <c:pt idx="40">
                  <c:v>68</c:v>
                </c:pt>
                <c:pt idx="41">
                  <c:v>70</c:v>
                </c:pt>
                <c:pt idx="42">
                  <c:v>79</c:v>
                </c:pt>
                <c:pt idx="43">
                  <c:v>87</c:v>
                </c:pt>
                <c:pt idx="44">
                  <c:v>78</c:v>
                </c:pt>
                <c:pt idx="45">
                  <c:v>82</c:v>
                </c:pt>
                <c:pt idx="46">
                  <c:v>86</c:v>
                </c:pt>
                <c:pt idx="47">
                  <c:v>84</c:v>
                </c:pt>
                <c:pt idx="48">
                  <c:v>85</c:v>
                </c:pt>
                <c:pt idx="49">
                  <c:v>81</c:v>
                </c:pt>
                <c:pt idx="50">
                  <c:v>85</c:v>
                </c:pt>
                <c:pt idx="51">
                  <c:v>83</c:v>
                </c:pt>
                <c:pt idx="52">
                  <c:v>80</c:v>
                </c:pt>
                <c:pt idx="53">
                  <c:v>80</c:v>
                </c:pt>
                <c:pt idx="54">
                  <c:v>72</c:v>
                </c:pt>
                <c:pt idx="55">
                  <c:v>67</c:v>
                </c:pt>
                <c:pt idx="56">
                  <c:v>48</c:v>
                </c:pt>
                <c:pt idx="57">
                  <c:v>45</c:v>
                </c:pt>
                <c:pt idx="58">
                  <c:v>34</c:v>
                </c:pt>
                <c:pt idx="59">
                  <c:v>33</c:v>
                </c:pt>
                <c:pt idx="60">
                  <c:v>27</c:v>
                </c:pt>
                <c:pt idx="61">
                  <c:v>26</c:v>
                </c:pt>
                <c:pt idx="62">
                  <c:v>23</c:v>
                </c:pt>
                <c:pt idx="63">
                  <c:v>28</c:v>
                </c:pt>
                <c:pt idx="64">
                  <c:v>43</c:v>
                </c:pt>
                <c:pt idx="65">
                  <c:v>36</c:v>
                </c:pt>
                <c:pt idx="66">
                  <c:v>47</c:v>
                </c:pt>
                <c:pt idx="67">
                  <c:v>44</c:v>
                </c:pt>
                <c:pt idx="68">
                  <c:v>55</c:v>
                </c:pt>
                <c:pt idx="69">
                  <c:v>48</c:v>
                </c:pt>
                <c:pt idx="70">
                  <c:v>39</c:v>
                </c:pt>
                <c:pt idx="71">
                  <c:v>38</c:v>
                </c:pt>
                <c:pt idx="72">
                  <c:v>52</c:v>
                </c:pt>
                <c:pt idx="73">
                  <c:v>41</c:v>
                </c:pt>
                <c:pt idx="74">
                  <c:v>47</c:v>
                </c:pt>
                <c:pt idx="75">
                  <c:v>46</c:v>
                </c:pt>
                <c:pt idx="76">
                  <c:v>52</c:v>
                </c:pt>
                <c:pt idx="77">
                  <c:v>48</c:v>
                </c:pt>
                <c:pt idx="78">
                  <c:v>42</c:v>
                </c:pt>
                <c:pt idx="79">
                  <c:v>43</c:v>
                </c:pt>
                <c:pt idx="80">
                  <c:v>41</c:v>
                </c:pt>
                <c:pt idx="81">
                  <c:v>41</c:v>
                </c:pt>
                <c:pt idx="82">
                  <c:v>46</c:v>
                </c:pt>
                <c:pt idx="83">
                  <c:v>51</c:v>
                </c:pt>
                <c:pt idx="84">
                  <c:v>49</c:v>
                </c:pt>
                <c:pt idx="85">
                  <c:v>43</c:v>
                </c:pt>
                <c:pt idx="86">
                  <c:v>38</c:v>
                </c:pt>
                <c:pt idx="87">
                  <c:v>36</c:v>
                </c:pt>
                <c:pt idx="88">
                  <c:v>36</c:v>
                </c:pt>
                <c:pt idx="89">
                  <c:v>32</c:v>
                </c:pt>
                <c:pt idx="90">
                  <c:v>42</c:v>
                </c:pt>
                <c:pt idx="91">
                  <c:v>38</c:v>
                </c:pt>
                <c:pt idx="92">
                  <c:v>40</c:v>
                </c:pt>
                <c:pt idx="93">
                  <c:v>29</c:v>
                </c:pt>
                <c:pt idx="94">
                  <c:v>35</c:v>
                </c:pt>
                <c:pt idx="95">
                  <c:v>34</c:v>
                </c:pt>
                <c:pt idx="96">
                  <c:v>45</c:v>
                </c:pt>
                <c:pt idx="97">
                  <c:v>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FB-4AAB-AFDA-95B1BC1E6D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3033800"/>
        <c:axId val="433029488"/>
      </c:lineChart>
      <c:lineChart>
        <c:grouping val="standard"/>
        <c:varyColors val="0"/>
        <c:ser>
          <c:idx val="1"/>
          <c:order val="1"/>
          <c:tx>
            <c:strRef>
              <c:f>[Book5.xlsx]Data!$D$1</c:f>
              <c:strCache>
                <c:ptCount val="1"/>
                <c:pt idx="0">
                  <c:v>Private sector fixed investment (%)</c:v>
                </c:pt>
              </c:strCache>
            </c:strRef>
          </c:tx>
          <c:spPr>
            <a:ln w="3810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[Book5.xlsx]Data!$D$2:$D$115</c:f>
              <c:numCache>
                <c:formatCode>0.0</c:formatCode>
                <c:ptCount val="98"/>
                <c:pt idx="0">
                  <c:v>7.4398443029016326</c:v>
                </c:pt>
                <c:pt idx="1">
                  <c:v>9.902036532209868</c:v>
                </c:pt>
                <c:pt idx="2">
                  <c:v>15.470135416892127</c:v>
                </c:pt>
                <c:pt idx="3">
                  <c:v>17.768492966991079</c:v>
                </c:pt>
                <c:pt idx="4">
                  <c:v>16.604912858515174</c:v>
                </c:pt>
                <c:pt idx="5">
                  <c:v>14.578953302515597</c:v>
                </c:pt>
                <c:pt idx="6">
                  <c:v>8.9064803938719841</c:v>
                </c:pt>
                <c:pt idx="7">
                  <c:v>4.5593743445299983</c:v>
                </c:pt>
                <c:pt idx="8">
                  <c:v>6.1692362010121293</c:v>
                </c:pt>
                <c:pt idx="9">
                  <c:v>7.2736323591551244</c:v>
                </c:pt>
                <c:pt idx="10">
                  <c:v>7.7937202751467316</c:v>
                </c:pt>
                <c:pt idx="11">
                  <c:v>9.4943057091928296</c:v>
                </c:pt>
                <c:pt idx="12">
                  <c:v>7.5627410987451738</c:v>
                </c:pt>
                <c:pt idx="13">
                  <c:v>5.3661905712605318</c:v>
                </c:pt>
                <c:pt idx="14">
                  <c:v>4.1098077619057705</c:v>
                </c:pt>
                <c:pt idx="15">
                  <c:v>2.4325003402464462</c:v>
                </c:pt>
                <c:pt idx="16">
                  <c:v>0.9919152466390857</c:v>
                </c:pt>
                <c:pt idx="17">
                  <c:v>-1.8727723380720263</c:v>
                </c:pt>
                <c:pt idx="18">
                  <c:v>-2.6945924115860831</c:v>
                </c:pt>
                <c:pt idx="19">
                  <c:v>-4.1060888673122626</c:v>
                </c:pt>
                <c:pt idx="20">
                  <c:v>-6.1654948620876171</c:v>
                </c:pt>
                <c:pt idx="21">
                  <c:v>-4.8174725360749404</c:v>
                </c:pt>
                <c:pt idx="22">
                  <c:v>-2.8149183316434012</c:v>
                </c:pt>
                <c:pt idx="23">
                  <c:v>1.2944311217692572</c:v>
                </c:pt>
                <c:pt idx="24">
                  <c:v>5.9327932140720963</c:v>
                </c:pt>
                <c:pt idx="25">
                  <c:v>8.9147074304763549</c:v>
                </c:pt>
                <c:pt idx="26">
                  <c:v>9.5667216260777899</c:v>
                </c:pt>
                <c:pt idx="27">
                  <c:v>8.1592390532357673</c:v>
                </c:pt>
                <c:pt idx="28">
                  <c:v>7.8646552476375753</c:v>
                </c:pt>
                <c:pt idx="29">
                  <c:v>7.3689986558801435</c:v>
                </c:pt>
                <c:pt idx="30">
                  <c:v>5.6186538518467444</c:v>
                </c:pt>
                <c:pt idx="31">
                  <c:v>4.7634103157771834</c:v>
                </c:pt>
                <c:pt idx="32">
                  <c:v>4.8195752416211768</c:v>
                </c:pt>
                <c:pt idx="33">
                  <c:v>1.5008369240579356</c:v>
                </c:pt>
                <c:pt idx="34">
                  <c:v>1.729808006726774</c:v>
                </c:pt>
                <c:pt idx="35">
                  <c:v>1.8989604468360621</c:v>
                </c:pt>
                <c:pt idx="36">
                  <c:v>2.4070349705589855</c:v>
                </c:pt>
                <c:pt idx="37">
                  <c:v>7.600169991038519</c:v>
                </c:pt>
                <c:pt idx="38">
                  <c:v>11.357698153581941</c:v>
                </c:pt>
                <c:pt idx="39">
                  <c:v>11.900888955716237</c:v>
                </c:pt>
                <c:pt idx="40">
                  <c:v>13.953354346486503</c:v>
                </c:pt>
                <c:pt idx="41">
                  <c:v>14.442655676476267</c:v>
                </c:pt>
                <c:pt idx="42">
                  <c:v>13.809498282523801</c:v>
                </c:pt>
                <c:pt idx="43">
                  <c:v>16.646036076387482</c:v>
                </c:pt>
                <c:pt idx="44">
                  <c:v>13.466745510566124</c:v>
                </c:pt>
                <c:pt idx="45">
                  <c:v>13.18643393841179</c:v>
                </c:pt>
                <c:pt idx="46">
                  <c:v>13.072290902766714</c:v>
                </c:pt>
                <c:pt idx="47">
                  <c:v>12.870412711932456</c:v>
                </c:pt>
                <c:pt idx="48">
                  <c:v>12.072796094135718</c:v>
                </c:pt>
                <c:pt idx="49">
                  <c:v>9.7067235830828444</c:v>
                </c:pt>
                <c:pt idx="50">
                  <c:v>10.273491949050717</c:v>
                </c:pt>
                <c:pt idx="51">
                  <c:v>8.9867972202720914</c:v>
                </c:pt>
                <c:pt idx="52">
                  <c:v>10.633695958100308</c:v>
                </c:pt>
                <c:pt idx="53">
                  <c:v>10.943546706060413</c:v>
                </c:pt>
                <c:pt idx="54">
                  <c:v>7.8657856196387543</c:v>
                </c:pt>
                <c:pt idx="55">
                  <c:v>5.0916716562759756</c:v>
                </c:pt>
                <c:pt idx="56">
                  <c:v>6.730543227287189</c:v>
                </c:pt>
                <c:pt idx="57">
                  <c:v>7.6385598597110249</c:v>
                </c:pt>
                <c:pt idx="58">
                  <c:v>9.3487426085316692</c:v>
                </c:pt>
                <c:pt idx="59">
                  <c:v>12.77872885062996</c:v>
                </c:pt>
                <c:pt idx="60">
                  <c:v>-4.2414664162186639</c:v>
                </c:pt>
                <c:pt idx="61">
                  <c:v>-10.53190789640116</c:v>
                </c:pt>
                <c:pt idx="62">
                  <c:v>-16.788040639750879</c:v>
                </c:pt>
                <c:pt idx="63">
                  <c:v>-19.395595055391013</c:v>
                </c:pt>
                <c:pt idx="64">
                  <c:v>-8.909806170928892</c:v>
                </c:pt>
                <c:pt idx="65">
                  <c:v>-3.1499001871843735</c:v>
                </c:pt>
                <c:pt idx="66">
                  <c:v>1.4942385807842129</c:v>
                </c:pt>
                <c:pt idx="67">
                  <c:v>2.1995615728721774</c:v>
                </c:pt>
                <c:pt idx="68">
                  <c:v>6.1819629135689613</c:v>
                </c:pt>
                <c:pt idx="69">
                  <c:v>6.3917062261694246</c:v>
                </c:pt>
                <c:pt idx="70">
                  <c:v>10.21262444904043</c:v>
                </c:pt>
                <c:pt idx="71">
                  <c:v>10.353627097362983</c:v>
                </c:pt>
                <c:pt idx="72">
                  <c:v>4.3316381620539079</c:v>
                </c:pt>
                <c:pt idx="73">
                  <c:v>4.0950564603542627</c:v>
                </c:pt>
                <c:pt idx="74">
                  <c:v>-1.7066282710595737</c:v>
                </c:pt>
                <c:pt idx="75">
                  <c:v>-1.4614707942879113</c:v>
                </c:pt>
                <c:pt idx="76">
                  <c:v>3.7434545849409195</c:v>
                </c:pt>
                <c:pt idx="77">
                  <c:v>4.6533698179459959</c:v>
                </c:pt>
                <c:pt idx="78">
                  <c:v>10.864817851593944</c:v>
                </c:pt>
                <c:pt idx="79">
                  <c:v>10.943050273028332</c:v>
                </c:pt>
                <c:pt idx="80">
                  <c:v>5.9090333468585055</c:v>
                </c:pt>
                <c:pt idx="81">
                  <c:v>0.96148517594900618</c:v>
                </c:pt>
                <c:pt idx="82">
                  <c:v>-0.81341293397000358</c:v>
                </c:pt>
                <c:pt idx="83">
                  <c:v>0.52182837483949474</c:v>
                </c:pt>
                <c:pt idx="84">
                  <c:v>-4.1727977510819247E-2</c:v>
                </c:pt>
                <c:pt idx="85">
                  <c:v>1.8253174221009028</c:v>
                </c:pt>
                <c:pt idx="86">
                  <c:v>1.4780604986127877</c:v>
                </c:pt>
                <c:pt idx="87">
                  <c:v>-5.1305587844072464</c:v>
                </c:pt>
                <c:pt idx="88">
                  <c:v>-4.5810080414817378</c:v>
                </c:pt>
                <c:pt idx="89">
                  <c:v>-6.1214388799455062</c:v>
                </c:pt>
                <c:pt idx="90">
                  <c:v>-8.7167508427664409</c:v>
                </c:pt>
                <c:pt idx="91">
                  <c:v>-1.7373268862514446</c:v>
                </c:pt>
                <c:pt idx="92">
                  <c:v>-0.15555402048298417</c:v>
                </c:pt>
                <c:pt idx="93">
                  <c:v>1.7980372709714532</c:v>
                </c:pt>
                <c:pt idx="94">
                  <c:v>1.8184653939083084</c:v>
                </c:pt>
                <c:pt idx="95">
                  <c:v>1.3901136617810117</c:v>
                </c:pt>
                <c:pt idx="96">
                  <c:v>0.36617271359862258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FB-4AAB-AFDA-95B1BC1E6D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3028312"/>
        <c:axId val="433027528"/>
      </c:lineChart>
      <c:dateAx>
        <c:axId val="433033800"/>
        <c:scaling>
          <c:orientation val="minMax"/>
        </c:scaling>
        <c:delete val="0"/>
        <c:axPos val="b"/>
        <c:numFmt formatCode="dd\-mmm\-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029488"/>
        <c:crosses val="autoZero"/>
        <c:auto val="1"/>
        <c:lblOffset val="100"/>
        <c:baseTimeUnit val="months"/>
        <c:majorUnit val="24"/>
        <c:majorTimeUnit val="months"/>
      </c:dateAx>
      <c:valAx>
        <c:axId val="4330294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b="1" dirty="0"/>
                  <a:t>Business</a:t>
                </a:r>
                <a:r>
                  <a:rPr lang="en-ZA" b="1" baseline="0" dirty="0"/>
                  <a:t> Confidence  Index</a:t>
                </a:r>
                <a:endParaRPr lang="en-ZA" b="1" dirty="0"/>
              </a:p>
            </c:rich>
          </c:tx>
          <c:layout>
            <c:manualLayout>
              <c:xMode val="edge"/>
              <c:yMode val="edge"/>
              <c:x val="7.4127879281032699E-4"/>
              <c:y val="0.140502903599098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033800"/>
        <c:crosses val="autoZero"/>
        <c:crossBetween val="between"/>
      </c:valAx>
      <c:valAx>
        <c:axId val="43302752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b="1" dirty="0"/>
                  <a:t>Y/y percentage change of fixed income</a:t>
                </a:r>
              </a:p>
            </c:rich>
          </c:tx>
          <c:layout>
            <c:manualLayout>
              <c:xMode val="edge"/>
              <c:yMode val="edge"/>
              <c:x val="0.97475867639347713"/>
              <c:y val="4.451629752587241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028312"/>
        <c:crosses val="max"/>
        <c:crossBetween val="between"/>
      </c:valAx>
      <c:catAx>
        <c:axId val="433028312"/>
        <c:scaling>
          <c:orientation val="minMax"/>
        </c:scaling>
        <c:delete val="1"/>
        <c:axPos val="b"/>
        <c:majorTickMark val="out"/>
        <c:minorTickMark val="none"/>
        <c:tickLblPos val="nextTo"/>
        <c:crossAx val="4330275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313150546297843"/>
          <c:y val="3.1048996214350977E-2"/>
          <c:w val="0.84056545071089206"/>
          <c:h val="0.80456918551338397"/>
        </c:manualLayout>
      </c:layout>
      <c:lineChart>
        <c:grouping val="standard"/>
        <c:varyColors val="0"/>
        <c:ser>
          <c:idx val="0"/>
          <c:order val="0"/>
          <c:tx>
            <c:strRef>
              <c:f>'EXPORTS BY REGION'!$B$3</c:f>
              <c:strCache>
                <c:ptCount val="1"/>
                <c:pt idx="0">
                  <c:v>Africa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'EXPORTS BY REGION'!$C$2:$R$2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'EXPORTS BY REGION'!$C$3:$R$3</c:f>
              <c:numCache>
                <c:formatCode>_ * #\ ##0_ ;_ * \-#\ ##0_ ;_ * "-"??_ ;_ @_ </c:formatCode>
                <c:ptCount val="16"/>
                <c:pt idx="0">
                  <c:v>639315</c:v>
                </c:pt>
                <c:pt idx="1">
                  <c:v>785437</c:v>
                </c:pt>
                <c:pt idx="2">
                  <c:v>891029</c:v>
                </c:pt>
                <c:pt idx="3">
                  <c:v>794057</c:v>
                </c:pt>
                <c:pt idx="4">
                  <c:v>965950</c:v>
                </c:pt>
                <c:pt idx="5">
                  <c:v>904677</c:v>
                </c:pt>
                <c:pt idx="6">
                  <c:v>880739</c:v>
                </c:pt>
                <c:pt idx="7">
                  <c:v>1742283</c:v>
                </c:pt>
                <c:pt idx="8">
                  <c:v>1845228</c:v>
                </c:pt>
                <c:pt idx="9">
                  <c:v>3943218</c:v>
                </c:pt>
                <c:pt idx="10">
                  <c:v>4230768</c:v>
                </c:pt>
                <c:pt idx="11">
                  <c:v>4275414</c:v>
                </c:pt>
                <c:pt idx="12">
                  <c:v>4428081</c:v>
                </c:pt>
                <c:pt idx="13">
                  <c:v>4461238</c:v>
                </c:pt>
                <c:pt idx="14">
                  <c:v>3673033</c:v>
                </c:pt>
                <c:pt idx="15">
                  <c:v>3833960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E9-4790-92CF-065774B882E0}"/>
            </c:ext>
          </c:extLst>
        </c:ser>
        <c:ser>
          <c:idx val="1"/>
          <c:order val="1"/>
          <c:tx>
            <c:strRef>
              <c:f>'EXPORTS BY REGION'!$B$4</c:f>
              <c:strCache>
                <c:ptCount val="1"/>
                <c:pt idx="0">
                  <c:v>EU</c:v>
                </c:pt>
              </c:strCache>
            </c:strRef>
          </c:tx>
          <c:spPr>
            <a:ln w="3810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'EXPORTS BY REGION'!$C$2:$R$2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'EXPORTS BY REGION'!$C$4:$R$4</c:f>
              <c:numCache>
                <c:formatCode>_ * #\ ##0_ ;_ * \-#\ ##0_ ;_ * "-"??_ ;_ @_ </c:formatCode>
                <c:ptCount val="16"/>
                <c:pt idx="0">
                  <c:v>896315</c:v>
                </c:pt>
                <c:pt idx="1">
                  <c:v>975698</c:v>
                </c:pt>
                <c:pt idx="2">
                  <c:v>1374941</c:v>
                </c:pt>
                <c:pt idx="3">
                  <c:v>1702072</c:v>
                </c:pt>
                <c:pt idx="4">
                  <c:v>1733597</c:v>
                </c:pt>
                <c:pt idx="5">
                  <c:v>1521878</c:v>
                </c:pt>
                <c:pt idx="6">
                  <c:v>1945170</c:v>
                </c:pt>
                <c:pt idx="7">
                  <c:v>2257646</c:v>
                </c:pt>
                <c:pt idx="8">
                  <c:v>1930482</c:v>
                </c:pt>
                <c:pt idx="9">
                  <c:v>2180888</c:v>
                </c:pt>
                <c:pt idx="10">
                  <c:v>2213221</c:v>
                </c:pt>
                <c:pt idx="11">
                  <c:v>2058848</c:v>
                </c:pt>
                <c:pt idx="12">
                  <c:v>2360855</c:v>
                </c:pt>
                <c:pt idx="13">
                  <c:v>2305162</c:v>
                </c:pt>
                <c:pt idx="14">
                  <c:v>2138355</c:v>
                </c:pt>
                <c:pt idx="15">
                  <c:v>2236197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E9-4790-92CF-065774B882E0}"/>
            </c:ext>
          </c:extLst>
        </c:ser>
        <c:ser>
          <c:idx val="2"/>
          <c:order val="2"/>
          <c:tx>
            <c:strRef>
              <c:f>'EXPORTS BY REGION'!$B$5</c:f>
              <c:strCache>
                <c:ptCount val="1"/>
                <c:pt idx="0">
                  <c:v>Asia</c:v>
                </c:pt>
              </c:strCache>
            </c:strRef>
          </c:tx>
          <c:spPr>
            <a:ln w="38100" cap="rnd">
              <a:solidFill>
                <a:srgbClr val="F4750C"/>
              </a:solidFill>
              <a:round/>
            </a:ln>
            <a:effectLst/>
          </c:spPr>
          <c:marker>
            <c:symbol val="none"/>
          </c:marker>
          <c:cat>
            <c:numRef>
              <c:f>'EXPORTS BY REGION'!$C$2:$R$2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'EXPORTS BY REGION'!$C$5:$R$5</c:f>
              <c:numCache>
                <c:formatCode>_ * #\ ##0_ ;_ * \-#\ ##0_ ;_ * "-"??_ ;_ @_ </c:formatCode>
                <c:ptCount val="16"/>
                <c:pt idx="0">
                  <c:v>601030</c:v>
                </c:pt>
                <c:pt idx="1">
                  <c:v>468602</c:v>
                </c:pt>
                <c:pt idx="2">
                  <c:v>552133</c:v>
                </c:pt>
                <c:pt idx="3">
                  <c:v>636376</c:v>
                </c:pt>
                <c:pt idx="4">
                  <c:v>925920</c:v>
                </c:pt>
                <c:pt idx="5">
                  <c:v>877535</c:v>
                </c:pt>
                <c:pt idx="6">
                  <c:v>862541</c:v>
                </c:pt>
                <c:pt idx="7">
                  <c:v>987079</c:v>
                </c:pt>
                <c:pt idx="8">
                  <c:v>1202159</c:v>
                </c:pt>
                <c:pt idx="9">
                  <c:v>1500476</c:v>
                </c:pt>
                <c:pt idx="10">
                  <c:v>1705482</c:v>
                </c:pt>
                <c:pt idx="11">
                  <c:v>1616675</c:v>
                </c:pt>
                <c:pt idx="12">
                  <c:v>1874597</c:v>
                </c:pt>
                <c:pt idx="13">
                  <c:v>2115728</c:v>
                </c:pt>
                <c:pt idx="14">
                  <c:v>1659376</c:v>
                </c:pt>
                <c:pt idx="15">
                  <c:v>1871100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DE9-4790-92CF-065774B882E0}"/>
            </c:ext>
          </c:extLst>
        </c:ser>
        <c:ser>
          <c:idx val="3"/>
          <c:order val="3"/>
          <c:tx>
            <c:strRef>
              <c:f>'EXPORTS BY REGION'!$B$6</c:f>
              <c:strCache>
                <c:ptCount val="1"/>
                <c:pt idx="0">
                  <c:v>Americas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'EXPORTS BY REGION'!$C$2:$R$2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'EXPORTS BY REGION'!$C$6:$R$6</c:f>
              <c:numCache>
                <c:formatCode>_ * #\ ##0_ ;_ * \-#\ ##0_ ;_ * "-"??_ ;_ @_ </c:formatCode>
                <c:ptCount val="16"/>
                <c:pt idx="0">
                  <c:v>186300</c:v>
                </c:pt>
                <c:pt idx="1">
                  <c:v>207472</c:v>
                </c:pt>
                <c:pt idx="2">
                  <c:v>230634</c:v>
                </c:pt>
                <c:pt idx="3">
                  <c:v>252109</c:v>
                </c:pt>
                <c:pt idx="4">
                  <c:v>300108</c:v>
                </c:pt>
                <c:pt idx="5">
                  <c:v>321929</c:v>
                </c:pt>
                <c:pt idx="6">
                  <c:v>307242</c:v>
                </c:pt>
                <c:pt idx="7">
                  <c:v>316184</c:v>
                </c:pt>
                <c:pt idx="8">
                  <c:v>306435</c:v>
                </c:pt>
                <c:pt idx="9">
                  <c:v>381874</c:v>
                </c:pt>
                <c:pt idx="10">
                  <c:v>760828</c:v>
                </c:pt>
                <c:pt idx="11">
                  <c:v>709380</c:v>
                </c:pt>
                <c:pt idx="12">
                  <c:v>496346</c:v>
                </c:pt>
                <c:pt idx="13">
                  <c:v>435802</c:v>
                </c:pt>
                <c:pt idx="14">
                  <c:v>364825</c:v>
                </c:pt>
                <c:pt idx="15">
                  <c:v>429721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DE9-4790-92CF-065774B882E0}"/>
            </c:ext>
          </c:extLst>
        </c:ser>
        <c:ser>
          <c:idx val="4"/>
          <c:order val="4"/>
          <c:tx>
            <c:strRef>
              <c:f>'EXPORTS BY REGION'!$B$7</c:f>
              <c:strCache>
                <c:ptCount val="1"/>
                <c:pt idx="0">
                  <c:v>ROW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'EXPORTS BY REGION'!$C$2:$R$2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'EXPORTS BY REGION'!$C$7:$R$7</c:f>
              <c:numCache>
                <c:formatCode>_ * #\ ##0_ ;_ * \-#\ ##0_ ;_ * "-"??_ ;_ @_ </c:formatCode>
                <c:ptCount val="16"/>
                <c:pt idx="0">
                  <c:v>81097</c:v>
                </c:pt>
                <c:pt idx="1">
                  <c:v>92654</c:v>
                </c:pt>
                <c:pt idx="2">
                  <c:v>131462</c:v>
                </c:pt>
                <c:pt idx="3">
                  <c:v>160785</c:v>
                </c:pt>
                <c:pt idx="4">
                  <c:v>159994</c:v>
                </c:pt>
                <c:pt idx="5">
                  <c:v>201736</c:v>
                </c:pt>
                <c:pt idx="6">
                  <c:v>256237</c:v>
                </c:pt>
                <c:pt idx="7">
                  <c:v>295601</c:v>
                </c:pt>
                <c:pt idx="8">
                  <c:v>282729</c:v>
                </c:pt>
                <c:pt idx="9">
                  <c:v>346729</c:v>
                </c:pt>
                <c:pt idx="10">
                  <c:v>335195</c:v>
                </c:pt>
                <c:pt idx="11">
                  <c:v>339945</c:v>
                </c:pt>
                <c:pt idx="12">
                  <c:v>421242</c:v>
                </c:pt>
                <c:pt idx="13">
                  <c:v>365257</c:v>
                </c:pt>
                <c:pt idx="14">
                  <c:v>306886</c:v>
                </c:pt>
                <c:pt idx="15">
                  <c:v>315787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DE9-4790-92CF-065774B88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2860736"/>
        <c:axId val="352861128"/>
      </c:lineChart>
      <c:catAx>
        <c:axId val="352860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352861128"/>
        <c:crosses val="autoZero"/>
        <c:auto val="1"/>
        <c:lblAlgn val="ctr"/>
        <c:lblOffset val="100"/>
        <c:noMultiLvlLbl val="0"/>
      </c:catAx>
      <c:valAx>
        <c:axId val="3528611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40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US Dollar </a:t>
                </a:r>
                <a:r>
                  <a:rPr lang="en-ZA" sz="1400" baseline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 ('000)</a:t>
                </a:r>
                <a:endParaRPr lang="en-ZA" sz="140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c:rich>
          </c:tx>
          <c:layout>
            <c:manualLayout>
              <c:xMode val="edge"/>
              <c:yMode val="edge"/>
              <c:x val="8.4925614546488681E-3"/>
              <c:y val="0.244162008632104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 * #\ ##0_ ;_ * \-#\ ##0_ ;_ * &quot;-&quot;??_ ;_ @_ 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352860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147889730272733"/>
          <c:y val="0.92120299237066527"/>
          <c:w val="0.68003940271809205"/>
          <c:h val="6.30027426471685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791098586841895"/>
          <c:y val="6.5304432263659021E-2"/>
          <c:w val="0.85123126237563518"/>
          <c:h val="0.74670015287848512"/>
        </c:manualLayout>
      </c:layout>
      <c:lineChart>
        <c:grouping val="standard"/>
        <c:varyColors val="0"/>
        <c:ser>
          <c:idx val="0"/>
          <c:order val="0"/>
          <c:tx>
            <c:v>Nominal</c:v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cat>
            <c:strRef>
              <c:f>'[RSA Agricultural Total Debt_Thanda.xlsx]Sheet1'!$B$2:$B$37</c:f>
              <c:strCache>
                <c:ptCount val="36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</c:strCache>
            </c:strRef>
          </c:cat>
          <c:val>
            <c:numRef>
              <c:f>'[RSA Agricultural Total Debt_Thanda.xlsx]Sheet1'!$C$2:$C$37</c:f>
              <c:numCache>
                <c:formatCode>_ * #\ ##0_ ;_ * \-#\ ##0_ ;_ * "-"??_ ;_ @_ </c:formatCode>
                <c:ptCount val="36"/>
                <c:pt idx="0">
                  <c:v>3838.6</c:v>
                </c:pt>
                <c:pt idx="1">
                  <c:v>4838.7</c:v>
                </c:pt>
                <c:pt idx="2">
                  <c:v>5785.5</c:v>
                </c:pt>
                <c:pt idx="3">
                  <c:v>7408.9</c:v>
                </c:pt>
                <c:pt idx="4">
                  <c:v>9495.2999999999993</c:v>
                </c:pt>
                <c:pt idx="5">
                  <c:v>11117.600000000002</c:v>
                </c:pt>
                <c:pt idx="6">
                  <c:v>12412.099999999999</c:v>
                </c:pt>
                <c:pt idx="7">
                  <c:v>12880.3</c:v>
                </c:pt>
                <c:pt idx="8">
                  <c:v>13360.9</c:v>
                </c:pt>
                <c:pt idx="9">
                  <c:v>14909.800000000001</c:v>
                </c:pt>
                <c:pt idx="10">
                  <c:v>15973.1</c:v>
                </c:pt>
                <c:pt idx="11">
                  <c:v>16846.899999999998</c:v>
                </c:pt>
                <c:pt idx="12">
                  <c:v>17132.100000000002</c:v>
                </c:pt>
                <c:pt idx="13">
                  <c:v>18286.900000000001</c:v>
                </c:pt>
                <c:pt idx="14">
                  <c:v>18183.699999999997</c:v>
                </c:pt>
                <c:pt idx="15">
                  <c:v>19395.999999999996</c:v>
                </c:pt>
                <c:pt idx="16">
                  <c:v>20249.5</c:v>
                </c:pt>
                <c:pt idx="17">
                  <c:v>22550.3</c:v>
                </c:pt>
                <c:pt idx="18">
                  <c:v>24750.599999999995</c:v>
                </c:pt>
                <c:pt idx="19">
                  <c:v>27728.299999999996</c:v>
                </c:pt>
                <c:pt idx="20">
                  <c:v>29825.9</c:v>
                </c:pt>
                <c:pt idx="21">
                  <c:v>30826.399999999998</c:v>
                </c:pt>
                <c:pt idx="22">
                  <c:v>28231.5</c:v>
                </c:pt>
                <c:pt idx="23">
                  <c:v>30891.1</c:v>
                </c:pt>
                <c:pt idx="24">
                  <c:v>33286.199999999997</c:v>
                </c:pt>
                <c:pt idx="25">
                  <c:v>36443.9</c:v>
                </c:pt>
                <c:pt idx="26">
                  <c:v>37773.599999999999</c:v>
                </c:pt>
                <c:pt idx="27">
                  <c:v>41379.9</c:v>
                </c:pt>
                <c:pt idx="28">
                  <c:v>57412.4</c:v>
                </c:pt>
                <c:pt idx="29">
                  <c:v>63946</c:v>
                </c:pt>
                <c:pt idx="30">
                  <c:v>69972.400000000009</c:v>
                </c:pt>
                <c:pt idx="31">
                  <c:v>79364</c:v>
                </c:pt>
                <c:pt idx="32">
                  <c:v>88779</c:v>
                </c:pt>
                <c:pt idx="33">
                  <c:v>102507.4</c:v>
                </c:pt>
                <c:pt idx="34">
                  <c:v>116575.6</c:v>
                </c:pt>
                <c:pt idx="35">
                  <c:v>133089.14000000001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6E-4E6F-A52F-A48BC2468F61}"/>
            </c:ext>
          </c:extLst>
        </c:ser>
        <c:ser>
          <c:idx val="1"/>
          <c:order val="1"/>
          <c:tx>
            <c:v>Real</c:v>
          </c:tx>
          <c:spPr>
            <a:ln w="38100">
              <a:solidFill>
                <a:schemeClr val="accent4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'[RSA Agricultural Total Debt_Thanda.xlsx]Sheet1'!$B$2:$B$37</c:f>
              <c:strCache>
                <c:ptCount val="36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</c:strCache>
            </c:strRef>
          </c:cat>
          <c:val>
            <c:numRef>
              <c:f>'[RSA Agricultural Total Debt_Thanda.xlsx]Sheet1'!$E$2:$E$37</c:f>
              <c:numCache>
                <c:formatCode>_ * #\ ##0_ ;_ * \-#\ ##0_ ;_ * "-"??_ ;_ @_ </c:formatCode>
                <c:ptCount val="36"/>
                <c:pt idx="0">
                  <c:v>81672.340425531904</c:v>
                </c:pt>
                <c:pt idx="1">
                  <c:v>91296.226415094337</c:v>
                </c:pt>
                <c:pt idx="2">
                  <c:v>96425</c:v>
                </c:pt>
                <c:pt idx="3">
                  <c:v>110580.59701492537</c:v>
                </c:pt>
                <c:pt idx="4">
                  <c:v>126604</c:v>
                </c:pt>
                <c:pt idx="5">
                  <c:v>124916.85393258429</c:v>
                </c:pt>
                <c:pt idx="6">
                  <c:v>118210.47619047617</c:v>
                </c:pt>
                <c:pt idx="7">
                  <c:v>106448.76033057852</c:v>
                </c:pt>
                <c:pt idx="8">
                  <c:v>98241.911764705874</c:v>
                </c:pt>
                <c:pt idx="9">
                  <c:v>94966.878980891721</c:v>
                </c:pt>
                <c:pt idx="10">
                  <c:v>88739.444444444453</c:v>
                </c:pt>
                <c:pt idx="11">
                  <c:v>80607.177033492815</c:v>
                </c:pt>
                <c:pt idx="12">
                  <c:v>74812.663755458532</c:v>
                </c:pt>
                <c:pt idx="13">
                  <c:v>72856.175298804781</c:v>
                </c:pt>
                <c:pt idx="14">
                  <c:v>66122.545454545441</c:v>
                </c:pt>
                <c:pt idx="15">
                  <c:v>65972.789115646257</c:v>
                </c:pt>
                <c:pt idx="16">
                  <c:v>62886.645962732917</c:v>
                </c:pt>
                <c:pt idx="17">
                  <c:v>65936.549707602331</c:v>
                </c:pt>
                <c:pt idx="18">
                  <c:v>66355.495978552266</c:v>
                </c:pt>
                <c:pt idx="19">
                  <c:v>72777.6902887139</c:v>
                </c:pt>
                <c:pt idx="20">
                  <c:v>73282.309582309579</c:v>
                </c:pt>
                <c:pt idx="21">
                  <c:v>72362.441314553987</c:v>
                </c:pt>
                <c:pt idx="22">
                  <c:v>58938.4133611691</c:v>
                </c:pt>
                <c:pt idx="23">
                  <c:v>64356.458333333328</c:v>
                </c:pt>
                <c:pt idx="24">
                  <c:v>66974.245472837021</c:v>
                </c:pt>
                <c:pt idx="25">
                  <c:v>70764.854368932036</c:v>
                </c:pt>
                <c:pt idx="26">
                  <c:v>69309.357798165132</c:v>
                </c:pt>
                <c:pt idx="27">
                  <c:v>69780.607082630697</c:v>
                </c:pt>
                <c:pt idx="28">
                  <c:v>88326.769230769234</c:v>
                </c:pt>
                <c:pt idx="29">
                  <c:v>92541.244573082498</c:v>
                </c:pt>
                <c:pt idx="30">
                  <c:v>97863.496503496513</c:v>
                </c:pt>
                <c:pt idx="31">
                  <c:v>104563.89986824768</c:v>
                </c:pt>
                <c:pt idx="32">
                  <c:v>110697.00748129677</c:v>
                </c:pt>
                <c:pt idx="33">
                  <c:v>121310.5325443787</c:v>
                </c:pt>
                <c:pt idx="34">
                  <c:v>130983.82022471911</c:v>
                </c:pt>
                <c:pt idx="35">
                  <c:v>142037.50266808964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6E-4E6F-A52F-A48BC2468F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2861912"/>
        <c:axId val="352862304"/>
      </c:lineChart>
      <c:catAx>
        <c:axId val="352861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52862304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352862304"/>
        <c:scaling>
          <c:orientation val="minMax"/>
        </c:scaling>
        <c:delete val="0"/>
        <c:axPos val="l"/>
        <c:numFmt formatCode="_ * #\ ##0_ ;_ * \-#\ ##0_ ;_ * &quot;-&quot;??_ ;_ @_ " sourceLinked="1"/>
        <c:majorTickMark val="out"/>
        <c:minorTickMark val="none"/>
        <c:tickLblPos val="nextTo"/>
        <c:crossAx val="352861912"/>
        <c:crosses val="autoZero"/>
        <c:crossBetween val="between"/>
        <c:dispUnits>
          <c:builtInUnit val="thousands"/>
        </c:dispUnits>
      </c:valAx>
    </c:plotArea>
    <c:legend>
      <c:legendPos val="b"/>
      <c:layout>
        <c:manualLayout>
          <c:xMode val="edge"/>
          <c:yMode val="edge"/>
          <c:x val="0.25179542836627611"/>
          <c:y val="0.92819050211350018"/>
          <c:w val="0.41405220251302582"/>
          <c:h val="7.1809482913695155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rial Narrow" panose="020B060602020203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460829138642713"/>
          <c:y val="0.21035242884709626"/>
          <c:w val="0.37460527890063489"/>
          <c:h val="0.75648716660812076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0070C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50-41B3-AB8B-ABFBBB0A1CAF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50-41B3-AB8B-ABFBBB0A1CAF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A50-41B3-AB8B-ABFBBB0A1CAF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A50-41B3-AB8B-ABFBBB0A1CAF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A50-41B3-AB8B-ABFBBB0A1CAF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A50-41B3-AB8B-ABFBBB0A1CAF}"/>
              </c:ext>
            </c:extLst>
          </c:dPt>
          <c:dLbls>
            <c:dLbl>
              <c:idx val="0"/>
              <c:layout>
                <c:manualLayout>
                  <c:x val="0.14117608727235437"/>
                  <c:y val="0.2283594823857485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50-41B3-AB8B-ABFBBB0A1CAF}"/>
                </c:ext>
              </c:extLst>
            </c:dLbl>
            <c:dLbl>
              <c:idx val="1"/>
              <c:layout>
                <c:manualLayout>
                  <c:x val="-0.11736730106911197"/>
                  <c:y val="-9.132387420410399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50-41B3-AB8B-ABFBBB0A1CAF}"/>
                </c:ext>
              </c:extLst>
            </c:dLbl>
            <c:dLbl>
              <c:idx val="2"/>
              <c:layout>
                <c:manualLayout>
                  <c:x val="-0.21868180957101632"/>
                  <c:y val="0.1751383076756580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50-41B3-AB8B-ABFBBB0A1CAF}"/>
                </c:ext>
              </c:extLst>
            </c:dLbl>
            <c:dLbl>
              <c:idx val="3"/>
              <c:layout>
                <c:manualLayout>
                  <c:x val="-0.29143031472286557"/>
                  <c:y val="-7.075506804554275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50-41B3-AB8B-ABFBBB0A1CAF}"/>
                </c:ext>
              </c:extLst>
            </c:dLbl>
            <c:dLbl>
              <c:idx val="4"/>
              <c:layout>
                <c:manualLayout>
                  <c:x val="-3.0525365415238759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28488145191844"/>
                      <c:h val="0.219178160995995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A50-41B3-AB8B-ABFBBB0A1CAF}"/>
                </c:ext>
              </c:extLst>
            </c:dLbl>
            <c:dLbl>
              <c:idx val="5"/>
              <c:layout>
                <c:manualLayout>
                  <c:x val="0.11739044664552942"/>
                  <c:y val="-3.117068679059676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A50-41B3-AB8B-ABFBBB0A1C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Sheet1!$I$10:$N$10</c:f>
              <c:strCache>
                <c:ptCount val="6"/>
                <c:pt idx="0">
                  <c:v>Land and Agricultural Bank</c:v>
                </c:pt>
                <c:pt idx="1">
                  <c:v>Commercial banks</c:v>
                </c:pt>
                <c:pt idx="2">
                  <c:v>Agricultural cooperatives</c:v>
                </c:pt>
                <c:pt idx="3">
                  <c:v>Private persons</c:v>
                </c:pt>
                <c:pt idx="4">
                  <c:v>Other financial institutions</c:v>
                </c:pt>
                <c:pt idx="5">
                  <c:v>Other debt</c:v>
                </c:pt>
              </c:strCache>
            </c:strRef>
          </c:cat>
          <c:val>
            <c:numRef>
              <c:f>Sheet1!$I$11:$N$11</c:f>
              <c:numCache>
                <c:formatCode>0%</c:formatCode>
                <c:ptCount val="6"/>
                <c:pt idx="0">
                  <c:v>0.2840509751584539</c:v>
                </c:pt>
                <c:pt idx="1">
                  <c:v>0.60140444216560407</c:v>
                </c:pt>
                <c:pt idx="2">
                  <c:v>7.0161998191587971E-2</c:v>
                </c:pt>
                <c:pt idx="3">
                  <c:v>2.3630027213339868E-2</c:v>
                </c:pt>
                <c:pt idx="4">
                  <c:v>7.1643711876115505E-3</c:v>
                </c:pt>
                <c:pt idx="5">
                  <c:v>1.3060419505302985E-2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A50-41B3-AB8B-ABFBBB0A1CA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sz="1800" b="1">
                <a:solidFill>
                  <a:schemeClr val="tx1"/>
                </a:solidFill>
              </a:rPr>
              <a:t>RSA</a:t>
            </a:r>
            <a:r>
              <a:rPr lang="en-ZA" sz="1800" b="1" baseline="0">
                <a:solidFill>
                  <a:schemeClr val="tx1"/>
                </a:solidFill>
              </a:rPr>
              <a:t> </a:t>
            </a:r>
            <a:r>
              <a:rPr lang="en-ZA" sz="1800" b="1">
                <a:solidFill>
                  <a:schemeClr val="tx1"/>
                </a:solidFill>
              </a:rPr>
              <a:t>Agriculture,</a:t>
            </a:r>
            <a:r>
              <a:rPr lang="en-ZA" sz="1800" b="1" baseline="0">
                <a:solidFill>
                  <a:schemeClr val="tx1"/>
                </a:solidFill>
              </a:rPr>
              <a:t> Forestry &amp;Fisheries GDP: 2005 -2016</a:t>
            </a:r>
            <a:endParaRPr lang="en-ZA" sz="1800" b="1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052521927889831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807564341965339E-2"/>
          <c:y val="9.3409135064622673E-2"/>
          <c:w val="0.84637394190749937"/>
          <c:h val="0.6556030876671737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'[Figure 4.4.xlsx]Sheet1'!$B$7</c:f>
              <c:strCache>
                <c:ptCount val="1"/>
                <c:pt idx="0">
                  <c:v>Year-on-Year  quarter change (RHS)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'[Figure 4.4.xlsx]Sheet1'!$C$4:$AZ$4</c:f>
              <c:strCache>
                <c:ptCount val="50"/>
                <c:pt idx="0">
                  <c:v>Q1,2005</c:v>
                </c:pt>
                <c:pt idx="1">
                  <c:v>Q2,2005</c:v>
                </c:pt>
                <c:pt idx="2">
                  <c:v>Q3,2005</c:v>
                </c:pt>
                <c:pt idx="3">
                  <c:v>Q4,2005</c:v>
                </c:pt>
                <c:pt idx="4">
                  <c:v>Q1,2006</c:v>
                </c:pt>
                <c:pt idx="5">
                  <c:v>Q2,2006</c:v>
                </c:pt>
                <c:pt idx="6">
                  <c:v>Q3,2006</c:v>
                </c:pt>
                <c:pt idx="7">
                  <c:v>Q4,20006</c:v>
                </c:pt>
                <c:pt idx="8">
                  <c:v>Q1,2007</c:v>
                </c:pt>
                <c:pt idx="9">
                  <c:v>Q2,2007</c:v>
                </c:pt>
                <c:pt idx="10">
                  <c:v>Q3,2007</c:v>
                </c:pt>
                <c:pt idx="11">
                  <c:v>Q4,2007</c:v>
                </c:pt>
                <c:pt idx="12">
                  <c:v>Q1,2008</c:v>
                </c:pt>
                <c:pt idx="13">
                  <c:v>Q2,2008</c:v>
                </c:pt>
                <c:pt idx="14">
                  <c:v>Q3,2008</c:v>
                </c:pt>
                <c:pt idx="15">
                  <c:v>Q4,2008</c:v>
                </c:pt>
                <c:pt idx="16">
                  <c:v>Q1,2009</c:v>
                </c:pt>
                <c:pt idx="17">
                  <c:v>Q2,2009</c:v>
                </c:pt>
                <c:pt idx="18">
                  <c:v>Q3,2009</c:v>
                </c:pt>
                <c:pt idx="19">
                  <c:v>Q4,2009</c:v>
                </c:pt>
                <c:pt idx="20">
                  <c:v>Q1,20101</c:v>
                </c:pt>
                <c:pt idx="21">
                  <c:v>Q2,2010</c:v>
                </c:pt>
                <c:pt idx="22">
                  <c:v>Q32010</c:v>
                </c:pt>
                <c:pt idx="23">
                  <c:v>Q4,2010</c:v>
                </c:pt>
                <c:pt idx="24">
                  <c:v>Q1,2011</c:v>
                </c:pt>
                <c:pt idx="25">
                  <c:v>Q2,2011</c:v>
                </c:pt>
                <c:pt idx="26">
                  <c:v>Q3,2011</c:v>
                </c:pt>
                <c:pt idx="27">
                  <c:v>Q4,2011</c:v>
                </c:pt>
                <c:pt idx="28">
                  <c:v>Q1,2012</c:v>
                </c:pt>
                <c:pt idx="29">
                  <c:v>Q2,2012</c:v>
                </c:pt>
                <c:pt idx="30">
                  <c:v>Q3,2012</c:v>
                </c:pt>
                <c:pt idx="31">
                  <c:v>Q42012</c:v>
                </c:pt>
                <c:pt idx="32">
                  <c:v>Q1,2013</c:v>
                </c:pt>
                <c:pt idx="33">
                  <c:v>Q2,2013</c:v>
                </c:pt>
                <c:pt idx="34">
                  <c:v>Q3,2013</c:v>
                </c:pt>
                <c:pt idx="35">
                  <c:v>Q4,2013</c:v>
                </c:pt>
                <c:pt idx="36">
                  <c:v>Q1,2014</c:v>
                </c:pt>
                <c:pt idx="37">
                  <c:v>Q2,2014</c:v>
                </c:pt>
                <c:pt idx="38">
                  <c:v>Q3,2014</c:v>
                </c:pt>
                <c:pt idx="39">
                  <c:v>Q4,2014</c:v>
                </c:pt>
                <c:pt idx="40">
                  <c:v>Q1,2015</c:v>
                </c:pt>
                <c:pt idx="41">
                  <c:v>Q2,2015</c:v>
                </c:pt>
                <c:pt idx="42">
                  <c:v>Q3,2015</c:v>
                </c:pt>
                <c:pt idx="43">
                  <c:v>Q4,2015</c:v>
                </c:pt>
                <c:pt idx="44">
                  <c:v>Q1,2016</c:v>
                </c:pt>
                <c:pt idx="45">
                  <c:v>Q2,2016</c:v>
                </c:pt>
                <c:pt idx="46">
                  <c:v>Q3,2016</c:v>
                </c:pt>
                <c:pt idx="47">
                  <c:v>Q4,2016</c:v>
                </c:pt>
                <c:pt idx="48">
                  <c:v>Q1,2017</c:v>
                </c:pt>
                <c:pt idx="49">
                  <c:v>Q2,2017</c:v>
                </c:pt>
              </c:strCache>
            </c:strRef>
          </c:cat>
          <c:val>
            <c:numRef>
              <c:f>'[Figure 4.4.xlsx]Sheet1'!$C$7:$BC$7</c:f>
              <c:numCache>
                <c:formatCode>0%</c:formatCode>
                <c:ptCount val="53"/>
                <c:pt idx="0">
                  <c:v>5.2931969397278282E-2</c:v>
                </c:pt>
                <c:pt idx="1">
                  <c:v>4.1259198011221285E-2</c:v>
                </c:pt>
                <c:pt idx="2">
                  <c:v>2.1397181981394987E-2</c:v>
                </c:pt>
                <c:pt idx="3">
                  <c:v>-1.3765479695916696E-3</c:v>
                </c:pt>
                <c:pt idx="4">
                  <c:v>2.7697458001960103E-2</c:v>
                </c:pt>
                <c:pt idx="5">
                  <c:v>-5.4746700723712169E-2</c:v>
                </c:pt>
                <c:pt idx="6">
                  <c:v>-8.9843797399454681E-2</c:v>
                </c:pt>
                <c:pt idx="7">
                  <c:v>-0.1014021105071056</c:v>
                </c:pt>
                <c:pt idx="8">
                  <c:v>-9.4004384935939184E-2</c:v>
                </c:pt>
                <c:pt idx="9">
                  <c:v>2.2016625061121495E-2</c:v>
                </c:pt>
                <c:pt idx="10">
                  <c:v>7.5122369298162142E-2</c:v>
                </c:pt>
                <c:pt idx="11">
                  <c:v>0.13316545241344843</c:v>
                </c:pt>
                <c:pt idx="12">
                  <c:v>0.16448609970062616</c:v>
                </c:pt>
                <c:pt idx="13">
                  <c:v>0.16982238410000444</c:v>
                </c:pt>
                <c:pt idx="14">
                  <c:v>0.23116495687280428</c:v>
                </c:pt>
                <c:pt idx="15">
                  <c:v>0.20852644007301294</c:v>
                </c:pt>
                <c:pt idx="16">
                  <c:v>0.11796231208435384</c:v>
                </c:pt>
                <c:pt idx="17">
                  <c:v>2.4705100923750646E-2</c:v>
                </c:pt>
                <c:pt idx="18">
                  <c:v>-7.6171537762020361E-2</c:v>
                </c:pt>
                <c:pt idx="19">
                  <c:v>-0.12301114391071388</c:v>
                </c:pt>
                <c:pt idx="20">
                  <c:v>-9.8432064474676478E-2</c:v>
                </c:pt>
                <c:pt idx="21">
                  <c:v>-3.0951594994448321E-2</c:v>
                </c:pt>
                <c:pt idx="22">
                  <c:v>3.9159187970955418E-2</c:v>
                </c:pt>
                <c:pt idx="23">
                  <c:v>9.0219967892338451E-2</c:v>
                </c:pt>
                <c:pt idx="24">
                  <c:v>7.9621478943099649E-2</c:v>
                </c:pt>
                <c:pt idx="25">
                  <c:v>3.4674652231540225E-2</c:v>
                </c:pt>
                <c:pt idx="26">
                  <c:v>-4.1337673938980149E-3</c:v>
                </c:pt>
                <c:pt idx="27">
                  <c:v>-2.5651114308365346E-2</c:v>
                </c:pt>
                <c:pt idx="28">
                  <c:v>-1.9525283190849767E-2</c:v>
                </c:pt>
                <c:pt idx="29">
                  <c:v>1.3166204248263137E-2</c:v>
                </c:pt>
                <c:pt idx="30">
                  <c:v>2.9608837650316858E-2</c:v>
                </c:pt>
                <c:pt idx="31">
                  <c:v>4.8228933743980469E-2</c:v>
                </c:pt>
                <c:pt idx="32">
                  <c:v>4.1834479408139585E-2</c:v>
                </c:pt>
                <c:pt idx="33">
                  <c:v>2.7216169589261326E-2</c:v>
                </c:pt>
                <c:pt idx="34">
                  <c:v>3.5962420863524892E-2</c:v>
                </c:pt>
                <c:pt idx="35">
                  <c:v>4.0896911780771379E-2</c:v>
                </c:pt>
                <c:pt idx="36">
                  <c:v>5.491253774391433E-2</c:v>
                </c:pt>
                <c:pt idx="37">
                  <c:v>6.8873391329355133E-2</c:v>
                </c:pt>
                <c:pt idx="38">
                  <c:v>7.524005051467117E-2</c:v>
                </c:pt>
                <c:pt idx="39">
                  <c:v>7.4794890951449214E-2</c:v>
                </c:pt>
                <c:pt idx="40">
                  <c:v>3.0541578895667904E-2</c:v>
                </c:pt>
                <c:pt idx="41">
                  <c:v>-4.0121181465477926E-2</c:v>
                </c:pt>
                <c:pt idx="42">
                  <c:v>-9.2667198580629578E-2</c:v>
                </c:pt>
                <c:pt idx="43">
                  <c:v>-0.12696842300022618</c:v>
                </c:pt>
                <c:pt idx="44">
                  <c:v>-0.128104173672212</c:v>
                </c:pt>
                <c:pt idx="45">
                  <c:v>-0.10459914452772436</c:v>
                </c:pt>
                <c:pt idx="46">
                  <c:v>-8.6016606572338075E-2</c:v>
                </c:pt>
                <c:pt idx="47">
                  <c:v>-7.9635598333995625E-2</c:v>
                </c:pt>
                <c:pt idx="48">
                  <c:v>6.4987321398747551E-3</c:v>
                </c:pt>
                <c:pt idx="49">
                  <c:v>0.12218065707711796</c:v>
                </c:pt>
                <c:pt idx="50">
                  <c:v>0.23649397094660873</c:v>
                </c:pt>
                <c:pt idx="51">
                  <c:v>0.3530926186516567</c:v>
                </c:pt>
                <c:pt idx="52">
                  <c:v>0.19128939309366833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25-4B67-95AB-FFD28AC1D8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95214040"/>
        <c:axId val="295214432"/>
      </c:barChart>
      <c:lineChart>
        <c:grouping val="standard"/>
        <c:varyColors val="0"/>
        <c:ser>
          <c:idx val="0"/>
          <c:order val="0"/>
          <c:tx>
            <c:strRef>
              <c:f>'[Figure 4.4.xlsx]Sheet1'!$B$5</c:f>
              <c:strCache>
                <c:ptCount val="1"/>
                <c:pt idx="0">
                  <c:v>Agriculture Gross Value added (R Million): Real 2010 (LHS)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'[Figure 4.4.xlsx]Sheet1'!$C$4:$BB$4</c:f>
              <c:strCache>
                <c:ptCount val="52"/>
                <c:pt idx="0">
                  <c:v>Q1,2005</c:v>
                </c:pt>
                <c:pt idx="1">
                  <c:v>Q2,2005</c:v>
                </c:pt>
                <c:pt idx="2">
                  <c:v>Q3,2005</c:v>
                </c:pt>
                <c:pt idx="3">
                  <c:v>Q4,2005</c:v>
                </c:pt>
                <c:pt idx="4">
                  <c:v>Q1,2006</c:v>
                </c:pt>
                <c:pt idx="5">
                  <c:v>Q2,2006</c:v>
                </c:pt>
                <c:pt idx="6">
                  <c:v>Q3,2006</c:v>
                </c:pt>
                <c:pt idx="7">
                  <c:v>Q4,20006</c:v>
                </c:pt>
                <c:pt idx="8">
                  <c:v>Q1,2007</c:v>
                </c:pt>
                <c:pt idx="9">
                  <c:v>Q2,2007</c:v>
                </c:pt>
                <c:pt idx="10">
                  <c:v>Q3,2007</c:v>
                </c:pt>
                <c:pt idx="11">
                  <c:v>Q4,2007</c:v>
                </c:pt>
                <c:pt idx="12">
                  <c:v>Q1,2008</c:v>
                </c:pt>
                <c:pt idx="13">
                  <c:v>Q2,2008</c:v>
                </c:pt>
                <c:pt idx="14">
                  <c:v>Q3,2008</c:v>
                </c:pt>
                <c:pt idx="15">
                  <c:v>Q4,2008</c:v>
                </c:pt>
                <c:pt idx="16">
                  <c:v>Q1,2009</c:v>
                </c:pt>
                <c:pt idx="17">
                  <c:v>Q2,2009</c:v>
                </c:pt>
                <c:pt idx="18">
                  <c:v>Q3,2009</c:v>
                </c:pt>
                <c:pt idx="19">
                  <c:v>Q4,2009</c:v>
                </c:pt>
                <c:pt idx="20">
                  <c:v>Q1,20101</c:v>
                </c:pt>
                <c:pt idx="21">
                  <c:v>Q2,2010</c:v>
                </c:pt>
                <c:pt idx="22">
                  <c:v>Q32010</c:v>
                </c:pt>
                <c:pt idx="23">
                  <c:v>Q4,2010</c:v>
                </c:pt>
                <c:pt idx="24">
                  <c:v>Q1,2011</c:v>
                </c:pt>
                <c:pt idx="25">
                  <c:v>Q2,2011</c:v>
                </c:pt>
                <c:pt idx="26">
                  <c:v>Q3,2011</c:v>
                </c:pt>
                <c:pt idx="27">
                  <c:v>Q4,2011</c:v>
                </c:pt>
                <c:pt idx="28">
                  <c:v>Q1,2012</c:v>
                </c:pt>
                <c:pt idx="29">
                  <c:v>Q2,2012</c:v>
                </c:pt>
                <c:pt idx="30">
                  <c:v>Q3,2012</c:v>
                </c:pt>
                <c:pt idx="31">
                  <c:v>Q42012</c:v>
                </c:pt>
                <c:pt idx="32">
                  <c:v>Q1,2013</c:v>
                </c:pt>
                <c:pt idx="33">
                  <c:v>Q2,2013</c:v>
                </c:pt>
                <c:pt idx="34">
                  <c:v>Q3,2013</c:v>
                </c:pt>
                <c:pt idx="35">
                  <c:v>Q4,2013</c:v>
                </c:pt>
                <c:pt idx="36">
                  <c:v>Q1,2014</c:v>
                </c:pt>
                <c:pt idx="37">
                  <c:v>Q2,2014</c:v>
                </c:pt>
                <c:pt idx="38">
                  <c:v>Q3,2014</c:v>
                </c:pt>
                <c:pt idx="39">
                  <c:v>Q4,2014</c:v>
                </c:pt>
                <c:pt idx="40">
                  <c:v>Q1,2015</c:v>
                </c:pt>
                <c:pt idx="41">
                  <c:v>Q2,2015</c:v>
                </c:pt>
                <c:pt idx="42">
                  <c:v>Q3,2015</c:v>
                </c:pt>
                <c:pt idx="43">
                  <c:v>Q4,2015</c:v>
                </c:pt>
                <c:pt idx="44">
                  <c:v>Q1,2016</c:v>
                </c:pt>
                <c:pt idx="45">
                  <c:v>Q2,2016</c:v>
                </c:pt>
                <c:pt idx="46">
                  <c:v>Q3,2016</c:v>
                </c:pt>
                <c:pt idx="47">
                  <c:v>Q4,2016</c:v>
                </c:pt>
                <c:pt idx="48">
                  <c:v>Q1,2017</c:v>
                </c:pt>
                <c:pt idx="49">
                  <c:v>Q2,2017</c:v>
                </c:pt>
                <c:pt idx="50">
                  <c:v>Q3,2017</c:v>
                </c:pt>
                <c:pt idx="51">
                  <c:v>Q4,2017</c:v>
                </c:pt>
              </c:strCache>
            </c:strRef>
          </c:cat>
          <c:val>
            <c:numRef>
              <c:f>'[Figure 4.4.xlsx]Sheet1'!$C$5:$BC$5</c:f>
              <c:numCache>
                <c:formatCode>_ * #\ ##0_ ;_ * \-#\ ##0_ ;_ * "-"??_ ;_ @_ </c:formatCode>
                <c:ptCount val="53"/>
                <c:pt idx="0">
                  <c:v>57.651499999999999</c:v>
                </c:pt>
                <c:pt idx="1">
                  <c:v>57.5505</c:v>
                </c:pt>
                <c:pt idx="2">
                  <c:v>57.687899999999999</c:v>
                </c:pt>
                <c:pt idx="3">
                  <c:v>57.890999999999998</c:v>
                </c:pt>
                <c:pt idx="4">
                  <c:v>59.2483</c:v>
                </c:pt>
                <c:pt idx="5">
                  <c:v>54.399799999999999</c:v>
                </c:pt>
                <c:pt idx="6">
                  <c:v>52.505000000000003</c:v>
                </c:pt>
                <c:pt idx="7">
                  <c:v>52.021000000000001</c:v>
                </c:pt>
                <c:pt idx="8">
                  <c:v>53.678699999999999</c:v>
                </c:pt>
                <c:pt idx="9">
                  <c:v>55.597499999999997</c:v>
                </c:pt>
                <c:pt idx="10">
                  <c:v>56.449300000000001</c:v>
                </c:pt>
                <c:pt idx="11">
                  <c:v>58.948399999999999</c:v>
                </c:pt>
                <c:pt idx="12">
                  <c:v>62.508099999999999</c:v>
                </c:pt>
                <c:pt idx="13">
                  <c:v>65.039199999999994</c:v>
                </c:pt>
                <c:pt idx="14">
                  <c:v>69.498400000000004</c:v>
                </c:pt>
                <c:pt idx="15">
                  <c:v>71.240700000000004</c:v>
                </c:pt>
                <c:pt idx="16">
                  <c:v>69.881699999999995</c:v>
                </c:pt>
                <c:pt idx="17">
                  <c:v>66.646000000000001</c:v>
                </c:pt>
                <c:pt idx="18">
                  <c:v>64.204599999999999</c:v>
                </c:pt>
                <c:pt idx="19">
                  <c:v>62.4773</c:v>
                </c:pt>
                <c:pt idx="20">
                  <c:v>63.003100000000003</c:v>
                </c:pt>
                <c:pt idx="21">
                  <c:v>64.583200000000005</c:v>
                </c:pt>
                <c:pt idx="22">
                  <c:v>66.718800000000002</c:v>
                </c:pt>
                <c:pt idx="23">
                  <c:v>68.114000000000004</c:v>
                </c:pt>
                <c:pt idx="24">
                  <c:v>68.019499999999994</c:v>
                </c:pt>
                <c:pt idx="25">
                  <c:v>66.822599999999994</c:v>
                </c:pt>
                <c:pt idx="26">
                  <c:v>66.442999999999998</c:v>
                </c:pt>
                <c:pt idx="27">
                  <c:v>66.366799999999998</c:v>
                </c:pt>
                <c:pt idx="28">
                  <c:v>66.691400000000002</c:v>
                </c:pt>
                <c:pt idx="29">
                  <c:v>67.702399999999997</c:v>
                </c:pt>
                <c:pt idx="30">
                  <c:v>68.410300000000007</c:v>
                </c:pt>
                <c:pt idx="31">
                  <c:v>69.567599999999999</c:v>
                </c:pt>
                <c:pt idx="32">
                  <c:v>69.481399999999994</c:v>
                </c:pt>
                <c:pt idx="33">
                  <c:v>69.545000000000002</c:v>
                </c:pt>
                <c:pt idx="34">
                  <c:v>70.870500000000007</c:v>
                </c:pt>
                <c:pt idx="35">
                  <c:v>72.412700000000001</c:v>
                </c:pt>
                <c:pt idx="36">
                  <c:v>73.296800000000005</c:v>
                </c:pt>
                <c:pt idx="37">
                  <c:v>74.334800000000001</c:v>
                </c:pt>
                <c:pt idx="38">
                  <c:v>76.202799999999996</c:v>
                </c:pt>
                <c:pt idx="39">
                  <c:v>77.828800000000001</c:v>
                </c:pt>
                <c:pt idx="40">
                  <c:v>75.535399999999996</c:v>
                </c:pt>
                <c:pt idx="41">
                  <c:v>71.352400000000003</c:v>
                </c:pt>
                <c:pt idx="42">
                  <c:v>69.141300000000001</c:v>
                </c:pt>
                <c:pt idx="43">
                  <c:v>67.947000000000003</c:v>
                </c:pt>
                <c:pt idx="44">
                  <c:v>65.858999999999995</c:v>
                </c:pt>
                <c:pt idx="45" formatCode="General">
                  <c:v>63.889000000000003</c:v>
                </c:pt>
                <c:pt idx="46" formatCode="General">
                  <c:v>63.194000000000003</c:v>
                </c:pt>
                <c:pt idx="47" formatCode="General">
                  <c:v>62.536000000000001</c:v>
                </c:pt>
                <c:pt idx="48" formatCode="General">
                  <c:v>66.287000000000006</c:v>
                </c:pt>
                <c:pt idx="49" formatCode=".0">
                  <c:v>71.694999999999993</c:v>
                </c:pt>
                <c:pt idx="50" formatCode="General">
                  <c:v>78.138999999999996</c:v>
                </c:pt>
                <c:pt idx="51" formatCode="General">
                  <c:v>84.617000000000004</c:v>
                </c:pt>
                <c:pt idx="52" formatCode="#,##0">
                  <c:v>78.966999999999999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C25-4B67-95AB-FFD28AC1D8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5215216"/>
        <c:axId val="295214824"/>
      </c:lineChart>
      <c:catAx>
        <c:axId val="29521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5214824"/>
        <c:crosses val="autoZero"/>
        <c:auto val="1"/>
        <c:lblAlgn val="ctr"/>
        <c:lblOffset val="100"/>
        <c:tickLblSkip val="7"/>
        <c:tickMarkSkip val="7"/>
        <c:noMultiLvlLbl val="0"/>
      </c:catAx>
      <c:valAx>
        <c:axId val="295214824"/>
        <c:scaling>
          <c:orientation val="minMax"/>
        </c:scaling>
        <c:delete val="0"/>
        <c:axPos val="l"/>
        <c:numFmt formatCode="_ * #\ ##0_ ;_ * \-#\ ##0_ ;_ * &quot;-&quot;??_ ;_ @_ " sourceLinked="1"/>
        <c:majorTickMark val="out"/>
        <c:minorTickMark val="none"/>
        <c:tickLblPos val="nextTo"/>
        <c:spPr>
          <a:noFill/>
          <a:ln w="3175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5215216"/>
        <c:crosses val="autoZero"/>
        <c:crossBetween val="between"/>
      </c:valAx>
      <c:valAx>
        <c:axId val="295214432"/>
        <c:scaling>
          <c:orientation val="minMax"/>
          <c:max val="0.30000000000000004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5214040"/>
        <c:crosses val="max"/>
        <c:crossBetween val="between"/>
      </c:valAx>
      <c:catAx>
        <c:axId val="295214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52144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7791473730237917E-2"/>
          <c:y val="0.89504075831005403"/>
          <c:w val="0.96279172344764963"/>
          <c:h val="8.40594449978178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317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1706440541086E-2"/>
          <c:y val="0.123930195147212"/>
          <c:w val="0.91927381385019202"/>
          <c:h val="0.74167316723004895"/>
        </c:manualLayout>
      </c:layout>
      <c:areaChart>
        <c:grouping val="standard"/>
        <c:varyColors val="0"/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ACI!$C$2:$C$72</c:f>
              <c:numCache>
                <c:formatCode>dd\-mmm\-yyyy</c:formatCode>
                <c:ptCount val="71"/>
                <c:pt idx="0">
                  <c:v>36981</c:v>
                </c:pt>
                <c:pt idx="1">
                  <c:v>37072</c:v>
                </c:pt>
                <c:pt idx="2">
                  <c:v>37164</c:v>
                </c:pt>
                <c:pt idx="3">
                  <c:v>37256</c:v>
                </c:pt>
                <c:pt idx="4">
                  <c:v>37346</c:v>
                </c:pt>
                <c:pt idx="5">
                  <c:v>37437</c:v>
                </c:pt>
                <c:pt idx="6">
                  <c:v>37529</c:v>
                </c:pt>
                <c:pt idx="7">
                  <c:v>37621</c:v>
                </c:pt>
                <c:pt idx="8">
                  <c:v>37711</c:v>
                </c:pt>
                <c:pt idx="9">
                  <c:v>37802</c:v>
                </c:pt>
                <c:pt idx="10">
                  <c:v>37894</c:v>
                </c:pt>
                <c:pt idx="11">
                  <c:v>37986</c:v>
                </c:pt>
                <c:pt idx="12">
                  <c:v>38077</c:v>
                </c:pt>
                <c:pt idx="13">
                  <c:v>38168</c:v>
                </c:pt>
                <c:pt idx="14">
                  <c:v>38260</c:v>
                </c:pt>
                <c:pt idx="15">
                  <c:v>38352</c:v>
                </c:pt>
                <c:pt idx="16">
                  <c:v>38442</c:v>
                </c:pt>
                <c:pt idx="17">
                  <c:v>38533</c:v>
                </c:pt>
                <c:pt idx="18">
                  <c:v>38625</c:v>
                </c:pt>
                <c:pt idx="19">
                  <c:v>38717</c:v>
                </c:pt>
                <c:pt idx="20">
                  <c:v>38807</c:v>
                </c:pt>
                <c:pt idx="21">
                  <c:v>38898</c:v>
                </c:pt>
                <c:pt idx="22">
                  <c:v>38990</c:v>
                </c:pt>
                <c:pt idx="23">
                  <c:v>39082</c:v>
                </c:pt>
                <c:pt idx="24">
                  <c:v>39172</c:v>
                </c:pt>
                <c:pt idx="25">
                  <c:v>39263</c:v>
                </c:pt>
                <c:pt idx="26">
                  <c:v>39355</c:v>
                </c:pt>
                <c:pt idx="27">
                  <c:v>39447</c:v>
                </c:pt>
                <c:pt idx="28">
                  <c:v>39538</c:v>
                </c:pt>
                <c:pt idx="29">
                  <c:v>39629</c:v>
                </c:pt>
                <c:pt idx="30">
                  <c:v>39721</c:v>
                </c:pt>
                <c:pt idx="31">
                  <c:v>39813</c:v>
                </c:pt>
                <c:pt idx="32">
                  <c:v>39903</c:v>
                </c:pt>
                <c:pt idx="33">
                  <c:v>39994</c:v>
                </c:pt>
                <c:pt idx="34">
                  <c:v>40086</c:v>
                </c:pt>
                <c:pt idx="35">
                  <c:v>40178</c:v>
                </c:pt>
                <c:pt idx="36">
                  <c:v>40268</c:v>
                </c:pt>
                <c:pt idx="37">
                  <c:v>40359</c:v>
                </c:pt>
                <c:pt idx="38">
                  <c:v>40451</c:v>
                </c:pt>
                <c:pt idx="39">
                  <c:v>40543</c:v>
                </c:pt>
                <c:pt idx="40">
                  <c:v>40633</c:v>
                </c:pt>
                <c:pt idx="41">
                  <c:v>40724</c:v>
                </c:pt>
                <c:pt idx="42">
                  <c:v>40816</c:v>
                </c:pt>
                <c:pt idx="43">
                  <c:v>40908</c:v>
                </c:pt>
                <c:pt idx="44">
                  <c:v>40999</c:v>
                </c:pt>
                <c:pt idx="45">
                  <c:v>41090</c:v>
                </c:pt>
                <c:pt idx="46">
                  <c:v>41182</c:v>
                </c:pt>
                <c:pt idx="47">
                  <c:v>41274</c:v>
                </c:pt>
                <c:pt idx="48">
                  <c:v>41364</c:v>
                </c:pt>
                <c:pt idx="49">
                  <c:v>41455</c:v>
                </c:pt>
                <c:pt idx="50">
                  <c:v>41547</c:v>
                </c:pt>
                <c:pt idx="51">
                  <c:v>41639</c:v>
                </c:pt>
                <c:pt idx="52">
                  <c:v>41729</c:v>
                </c:pt>
                <c:pt idx="53">
                  <c:v>41820</c:v>
                </c:pt>
                <c:pt idx="54">
                  <c:v>41912</c:v>
                </c:pt>
                <c:pt idx="55">
                  <c:v>42004</c:v>
                </c:pt>
                <c:pt idx="56">
                  <c:v>42094</c:v>
                </c:pt>
                <c:pt idx="57">
                  <c:v>42185</c:v>
                </c:pt>
                <c:pt idx="58">
                  <c:v>42277</c:v>
                </c:pt>
                <c:pt idx="59">
                  <c:v>42369</c:v>
                </c:pt>
                <c:pt idx="60">
                  <c:v>42460</c:v>
                </c:pt>
                <c:pt idx="61">
                  <c:v>42551</c:v>
                </c:pt>
                <c:pt idx="62">
                  <c:v>42643</c:v>
                </c:pt>
                <c:pt idx="63">
                  <c:v>42735</c:v>
                </c:pt>
                <c:pt idx="64">
                  <c:v>42825</c:v>
                </c:pt>
                <c:pt idx="65">
                  <c:v>42916</c:v>
                </c:pt>
                <c:pt idx="66">
                  <c:v>43008</c:v>
                </c:pt>
                <c:pt idx="67">
                  <c:v>43100</c:v>
                </c:pt>
                <c:pt idx="68">
                  <c:v>43190</c:v>
                </c:pt>
                <c:pt idx="69">
                  <c:v>43281</c:v>
                </c:pt>
                <c:pt idx="70" formatCode="m/d/yyyy">
                  <c:v>43373</c:v>
                </c:pt>
              </c:numCache>
            </c:numRef>
          </c:cat>
          <c:val>
            <c:numRef>
              <c:f>ACI!$F$2:$F$72</c:f>
              <c:numCache>
                <c:formatCode>General</c:formatCode>
                <c:ptCount val="71"/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EA-41CC-848C-F97AFBBF5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9259096"/>
        <c:axId val="299260664"/>
      </c:areaChart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ACI!$C$2:$C$72</c:f>
              <c:numCache>
                <c:formatCode>dd\-mmm\-yyyy</c:formatCode>
                <c:ptCount val="71"/>
                <c:pt idx="0">
                  <c:v>36981</c:v>
                </c:pt>
                <c:pt idx="1">
                  <c:v>37072</c:v>
                </c:pt>
                <c:pt idx="2">
                  <c:v>37164</c:v>
                </c:pt>
                <c:pt idx="3">
                  <c:v>37256</c:v>
                </c:pt>
                <c:pt idx="4">
                  <c:v>37346</c:v>
                </c:pt>
                <c:pt idx="5">
                  <c:v>37437</c:v>
                </c:pt>
                <c:pt idx="6">
                  <c:v>37529</c:v>
                </c:pt>
                <c:pt idx="7">
                  <c:v>37621</c:v>
                </c:pt>
                <c:pt idx="8">
                  <c:v>37711</c:v>
                </c:pt>
                <c:pt idx="9">
                  <c:v>37802</c:v>
                </c:pt>
                <c:pt idx="10">
                  <c:v>37894</c:v>
                </c:pt>
                <c:pt idx="11">
                  <c:v>37986</c:v>
                </c:pt>
                <c:pt idx="12">
                  <c:v>38077</c:v>
                </c:pt>
                <c:pt idx="13">
                  <c:v>38168</c:v>
                </c:pt>
                <c:pt idx="14">
                  <c:v>38260</c:v>
                </c:pt>
                <c:pt idx="15">
                  <c:v>38352</c:v>
                </c:pt>
                <c:pt idx="16">
                  <c:v>38442</c:v>
                </c:pt>
                <c:pt idx="17">
                  <c:v>38533</c:v>
                </c:pt>
                <c:pt idx="18">
                  <c:v>38625</c:v>
                </c:pt>
                <c:pt idx="19">
                  <c:v>38717</c:v>
                </c:pt>
                <c:pt idx="20">
                  <c:v>38807</c:v>
                </c:pt>
                <c:pt idx="21">
                  <c:v>38898</c:v>
                </c:pt>
                <c:pt idx="22">
                  <c:v>38990</c:v>
                </c:pt>
                <c:pt idx="23">
                  <c:v>39082</c:v>
                </c:pt>
                <c:pt idx="24">
                  <c:v>39172</c:v>
                </c:pt>
                <c:pt idx="25">
                  <c:v>39263</c:v>
                </c:pt>
                <c:pt idx="26">
                  <c:v>39355</c:v>
                </c:pt>
                <c:pt idx="27">
                  <c:v>39447</c:v>
                </c:pt>
                <c:pt idx="28">
                  <c:v>39538</c:v>
                </c:pt>
                <c:pt idx="29">
                  <c:v>39629</c:v>
                </c:pt>
                <c:pt idx="30">
                  <c:v>39721</c:v>
                </c:pt>
                <c:pt idx="31">
                  <c:v>39813</c:v>
                </c:pt>
                <c:pt idx="32">
                  <c:v>39903</c:v>
                </c:pt>
                <c:pt idx="33">
                  <c:v>39994</c:v>
                </c:pt>
                <c:pt idx="34">
                  <c:v>40086</c:v>
                </c:pt>
                <c:pt idx="35">
                  <c:v>40178</c:v>
                </c:pt>
                <c:pt idx="36">
                  <c:v>40268</c:v>
                </c:pt>
                <c:pt idx="37">
                  <c:v>40359</c:v>
                </c:pt>
                <c:pt idx="38">
                  <c:v>40451</c:v>
                </c:pt>
                <c:pt idx="39">
                  <c:v>40543</c:v>
                </c:pt>
                <c:pt idx="40">
                  <c:v>40633</c:v>
                </c:pt>
                <c:pt idx="41">
                  <c:v>40724</c:v>
                </c:pt>
                <c:pt idx="42">
                  <c:v>40816</c:v>
                </c:pt>
                <c:pt idx="43">
                  <c:v>40908</c:v>
                </c:pt>
                <c:pt idx="44">
                  <c:v>40999</c:v>
                </c:pt>
                <c:pt idx="45">
                  <c:v>41090</c:v>
                </c:pt>
                <c:pt idx="46">
                  <c:v>41182</c:v>
                </c:pt>
                <c:pt idx="47">
                  <c:v>41274</c:v>
                </c:pt>
                <c:pt idx="48">
                  <c:v>41364</c:v>
                </c:pt>
                <c:pt idx="49">
                  <c:v>41455</c:v>
                </c:pt>
                <c:pt idx="50">
                  <c:v>41547</c:v>
                </c:pt>
                <c:pt idx="51">
                  <c:v>41639</c:v>
                </c:pt>
                <c:pt idx="52">
                  <c:v>41729</c:v>
                </c:pt>
                <c:pt idx="53">
                  <c:v>41820</c:v>
                </c:pt>
                <c:pt idx="54">
                  <c:v>41912</c:v>
                </c:pt>
                <c:pt idx="55">
                  <c:v>42004</c:v>
                </c:pt>
                <c:pt idx="56">
                  <c:v>42094</c:v>
                </c:pt>
                <c:pt idx="57">
                  <c:v>42185</c:v>
                </c:pt>
                <c:pt idx="58">
                  <c:v>42277</c:v>
                </c:pt>
                <c:pt idx="59">
                  <c:v>42369</c:v>
                </c:pt>
                <c:pt idx="60">
                  <c:v>42460</c:v>
                </c:pt>
                <c:pt idx="61">
                  <c:v>42551</c:v>
                </c:pt>
                <c:pt idx="62">
                  <c:v>42643</c:v>
                </c:pt>
                <c:pt idx="63">
                  <c:v>42735</c:v>
                </c:pt>
                <c:pt idx="64">
                  <c:v>42825</c:v>
                </c:pt>
                <c:pt idx="65">
                  <c:v>42916</c:v>
                </c:pt>
                <c:pt idx="66">
                  <c:v>43008</c:v>
                </c:pt>
                <c:pt idx="67">
                  <c:v>43100</c:v>
                </c:pt>
                <c:pt idx="68">
                  <c:v>43190</c:v>
                </c:pt>
                <c:pt idx="69">
                  <c:v>43281</c:v>
                </c:pt>
                <c:pt idx="70" formatCode="m/d/yyyy">
                  <c:v>43373</c:v>
                </c:pt>
              </c:numCache>
            </c:numRef>
          </c:cat>
          <c:val>
            <c:numRef>
              <c:f>ACI!$D$2:$D$72</c:f>
              <c:numCache>
                <c:formatCode>0</c:formatCode>
                <c:ptCount val="71"/>
                <c:pt idx="0">
                  <c:v>51.632640321213707</c:v>
                </c:pt>
                <c:pt idx="1">
                  <c:v>50.480117835163163</c:v>
                </c:pt>
                <c:pt idx="2">
                  <c:v>56.974351845404122</c:v>
                </c:pt>
                <c:pt idx="3">
                  <c:v>57.94366896769224</c:v>
                </c:pt>
                <c:pt idx="4">
                  <c:v>62.19</c:v>
                </c:pt>
                <c:pt idx="5">
                  <c:v>57.58</c:v>
                </c:pt>
                <c:pt idx="6">
                  <c:v>63.02</c:v>
                </c:pt>
                <c:pt idx="7">
                  <c:v>66.762230622790085</c:v>
                </c:pt>
                <c:pt idx="8">
                  <c:v>53.707900702712223</c:v>
                </c:pt>
                <c:pt idx="9">
                  <c:v>43.179858037096068</c:v>
                </c:pt>
                <c:pt idx="10">
                  <c:v>39.605981763471632</c:v>
                </c:pt>
                <c:pt idx="11">
                  <c:v>38.619999999999997</c:v>
                </c:pt>
                <c:pt idx="12">
                  <c:v>41.051408969424237</c:v>
                </c:pt>
                <c:pt idx="13">
                  <c:v>47.72</c:v>
                </c:pt>
                <c:pt idx="14">
                  <c:v>50.262288390155412</c:v>
                </c:pt>
                <c:pt idx="15">
                  <c:v>50.840365482853052</c:v>
                </c:pt>
                <c:pt idx="16">
                  <c:v>40.266464813876823</c:v>
                </c:pt>
                <c:pt idx="17">
                  <c:v>35.841449152248593</c:v>
                </c:pt>
                <c:pt idx="18">
                  <c:v>35.279081118682733</c:v>
                </c:pt>
                <c:pt idx="19">
                  <c:v>40.499237055888138</c:v>
                </c:pt>
                <c:pt idx="20">
                  <c:v>46.818371009110002</c:v>
                </c:pt>
                <c:pt idx="21">
                  <c:v>43.198793634266877</c:v>
                </c:pt>
                <c:pt idx="22">
                  <c:v>41.653629879442661</c:v>
                </c:pt>
                <c:pt idx="23">
                  <c:v>61.901373369452237</c:v>
                </c:pt>
                <c:pt idx="24">
                  <c:v>60.91</c:v>
                </c:pt>
                <c:pt idx="25">
                  <c:v>49.875873462567803</c:v>
                </c:pt>
                <c:pt idx="26">
                  <c:v>53.159222410662359</c:v>
                </c:pt>
                <c:pt idx="27">
                  <c:v>56.0358900899584</c:v>
                </c:pt>
                <c:pt idx="28">
                  <c:v>55.297211544328533</c:v>
                </c:pt>
                <c:pt idx="29">
                  <c:v>54.140189848591852</c:v>
                </c:pt>
                <c:pt idx="30">
                  <c:v>53.347311666916262</c:v>
                </c:pt>
                <c:pt idx="31">
                  <c:v>44.22783272883553</c:v>
                </c:pt>
                <c:pt idx="32">
                  <c:v>39.029307205410547</c:v>
                </c:pt>
                <c:pt idx="33">
                  <c:v>37.879715206957172</c:v>
                </c:pt>
                <c:pt idx="34">
                  <c:v>34.62278034264282</c:v>
                </c:pt>
                <c:pt idx="35">
                  <c:v>39.553292396784997</c:v>
                </c:pt>
                <c:pt idx="36">
                  <c:v>43.352316329415551</c:v>
                </c:pt>
                <c:pt idx="37">
                  <c:v>55.777106304778052</c:v>
                </c:pt>
                <c:pt idx="38">
                  <c:v>53.100465034658242</c:v>
                </c:pt>
                <c:pt idx="39">
                  <c:v>55.128210794160999</c:v>
                </c:pt>
                <c:pt idx="40">
                  <c:v>62.06287814532088</c:v>
                </c:pt>
                <c:pt idx="41">
                  <c:v>62.743469041560623</c:v>
                </c:pt>
                <c:pt idx="42">
                  <c:v>56.923950381679397</c:v>
                </c:pt>
                <c:pt idx="43">
                  <c:v>51.253389233475531</c:v>
                </c:pt>
                <c:pt idx="44">
                  <c:v>64.010531901865562</c:v>
                </c:pt>
                <c:pt idx="45">
                  <c:v>59.636167656205821</c:v>
                </c:pt>
                <c:pt idx="46">
                  <c:v>62.963640016070713</c:v>
                </c:pt>
                <c:pt idx="47">
                  <c:v>64.348759541984705</c:v>
                </c:pt>
                <c:pt idx="48">
                  <c:v>54.688856458613948</c:v>
                </c:pt>
                <c:pt idx="49">
                  <c:v>56.662113298513461</c:v>
                </c:pt>
                <c:pt idx="50">
                  <c:v>50.162633670940806</c:v>
                </c:pt>
                <c:pt idx="51">
                  <c:v>56.321580031503657</c:v>
                </c:pt>
                <c:pt idx="52">
                  <c:v>52.329479256960177</c:v>
                </c:pt>
                <c:pt idx="53">
                  <c:v>67.215373473007062</c:v>
                </c:pt>
                <c:pt idx="54">
                  <c:v>62.71122420130051</c:v>
                </c:pt>
                <c:pt idx="55">
                  <c:v>57.546011939714226</c:v>
                </c:pt>
                <c:pt idx="56">
                  <c:v>50.701781170483443</c:v>
                </c:pt>
                <c:pt idx="57">
                  <c:v>49.342602689930928</c:v>
                </c:pt>
                <c:pt idx="58">
                  <c:v>42.690726604467052</c:v>
                </c:pt>
                <c:pt idx="59">
                  <c:v>42.907516147974171</c:v>
                </c:pt>
                <c:pt idx="60">
                  <c:v>42.86998667151336</c:v>
                </c:pt>
                <c:pt idx="61">
                  <c:v>46.61427249595188</c:v>
                </c:pt>
                <c:pt idx="62">
                  <c:v>59.933623498950944</c:v>
                </c:pt>
                <c:pt idx="63">
                  <c:v>55.12337331879317</c:v>
                </c:pt>
                <c:pt idx="64">
                  <c:v>56.875737165095018</c:v>
                </c:pt>
                <c:pt idx="65">
                  <c:v>56.228098873137043</c:v>
                </c:pt>
                <c:pt idx="66">
                  <c:v>53.977883716018439</c:v>
                </c:pt>
                <c:pt idx="67">
                  <c:v>49.284787706431167</c:v>
                </c:pt>
                <c:pt idx="68">
                  <c:v>58.278564201002922</c:v>
                </c:pt>
                <c:pt idx="69">
                  <c:v>54.469182923381403</c:v>
                </c:pt>
                <c:pt idx="70" formatCode="General">
                  <c:v>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EA-41CC-848C-F97AFBBF5D10}"/>
            </c:ext>
          </c:extLst>
        </c:ser>
        <c:ser>
          <c:idx val="1"/>
          <c:order val="1"/>
          <c:spPr>
            <a:ln w="15875" cap="rnd">
              <a:solidFill>
                <a:srgbClr val="00206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ACI!$C$2:$C$72</c:f>
              <c:numCache>
                <c:formatCode>dd\-mmm\-yyyy</c:formatCode>
                <c:ptCount val="71"/>
                <c:pt idx="0">
                  <c:v>36981</c:v>
                </c:pt>
                <c:pt idx="1">
                  <c:v>37072</c:v>
                </c:pt>
                <c:pt idx="2">
                  <c:v>37164</c:v>
                </c:pt>
                <c:pt idx="3">
                  <c:v>37256</c:v>
                </c:pt>
                <c:pt idx="4">
                  <c:v>37346</c:v>
                </c:pt>
                <c:pt idx="5">
                  <c:v>37437</c:v>
                </c:pt>
                <c:pt idx="6">
                  <c:v>37529</c:v>
                </c:pt>
                <c:pt idx="7">
                  <c:v>37621</c:v>
                </c:pt>
                <c:pt idx="8">
                  <c:v>37711</c:v>
                </c:pt>
                <c:pt idx="9">
                  <c:v>37802</c:v>
                </c:pt>
                <c:pt idx="10">
                  <c:v>37894</c:v>
                </c:pt>
                <c:pt idx="11">
                  <c:v>37986</c:v>
                </c:pt>
                <c:pt idx="12">
                  <c:v>38077</c:v>
                </c:pt>
                <c:pt idx="13">
                  <c:v>38168</c:v>
                </c:pt>
                <c:pt idx="14">
                  <c:v>38260</c:v>
                </c:pt>
                <c:pt idx="15">
                  <c:v>38352</c:v>
                </c:pt>
                <c:pt idx="16">
                  <c:v>38442</c:v>
                </c:pt>
                <c:pt idx="17">
                  <c:v>38533</c:v>
                </c:pt>
                <c:pt idx="18">
                  <c:v>38625</c:v>
                </c:pt>
                <c:pt idx="19">
                  <c:v>38717</c:v>
                </c:pt>
                <c:pt idx="20">
                  <c:v>38807</c:v>
                </c:pt>
                <c:pt idx="21">
                  <c:v>38898</c:v>
                </c:pt>
                <c:pt idx="22">
                  <c:v>38990</c:v>
                </c:pt>
                <c:pt idx="23">
                  <c:v>39082</c:v>
                </c:pt>
                <c:pt idx="24">
                  <c:v>39172</c:v>
                </c:pt>
                <c:pt idx="25">
                  <c:v>39263</c:v>
                </c:pt>
                <c:pt idx="26">
                  <c:v>39355</c:v>
                </c:pt>
                <c:pt idx="27">
                  <c:v>39447</c:v>
                </c:pt>
                <c:pt idx="28">
                  <c:v>39538</c:v>
                </c:pt>
                <c:pt idx="29">
                  <c:v>39629</c:v>
                </c:pt>
                <c:pt idx="30">
                  <c:v>39721</c:v>
                </c:pt>
                <c:pt idx="31">
                  <c:v>39813</c:v>
                </c:pt>
                <c:pt idx="32">
                  <c:v>39903</c:v>
                </c:pt>
                <c:pt idx="33">
                  <c:v>39994</c:v>
                </c:pt>
                <c:pt idx="34">
                  <c:v>40086</c:v>
                </c:pt>
                <c:pt idx="35">
                  <c:v>40178</c:v>
                </c:pt>
                <c:pt idx="36">
                  <c:v>40268</c:v>
                </c:pt>
                <c:pt idx="37">
                  <c:v>40359</c:v>
                </c:pt>
                <c:pt idx="38">
                  <c:v>40451</c:v>
                </c:pt>
                <c:pt idx="39">
                  <c:v>40543</c:v>
                </c:pt>
                <c:pt idx="40">
                  <c:v>40633</c:v>
                </c:pt>
                <c:pt idx="41">
                  <c:v>40724</c:v>
                </c:pt>
                <c:pt idx="42">
                  <c:v>40816</c:v>
                </c:pt>
                <c:pt idx="43">
                  <c:v>40908</c:v>
                </c:pt>
                <c:pt idx="44">
                  <c:v>40999</c:v>
                </c:pt>
                <c:pt idx="45">
                  <c:v>41090</c:v>
                </c:pt>
                <c:pt idx="46">
                  <c:v>41182</c:v>
                </c:pt>
                <c:pt idx="47">
                  <c:v>41274</c:v>
                </c:pt>
                <c:pt idx="48">
                  <c:v>41364</c:v>
                </c:pt>
                <c:pt idx="49">
                  <c:v>41455</c:v>
                </c:pt>
                <c:pt idx="50">
                  <c:v>41547</c:v>
                </c:pt>
                <c:pt idx="51">
                  <c:v>41639</c:v>
                </c:pt>
                <c:pt idx="52">
                  <c:v>41729</c:v>
                </c:pt>
                <c:pt idx="53">
                  <c:v>41820</c:v>
                </c:pt>
                <c:pt idx="54">
                  <c:v>41912</c:v>
                </c:pt>
                <c:pt idx="55">
                  <c:v>42004</c:v>
                </c:pt>
                <c:pt idx="56">
                  <c:v>42094</c:v>
                </c:pt>
                <c:pt idx="57">
                  <c:v>42185</c:v>
                </c:pt>
                <c:pt idx="58">
                  <c:v>42277</c:v>
                </c:pt>
                <c:pt idx="59">
                  <c:v>42369</c:v>
                </c:pt>
                <c:pt idx="60">
                  <c:v>42460</c:v>
                </c:pt>
                <c:pt idx="61">
                  <c:v>42551</c:v>
                </c:pt>
                <c:pt idx="62">
                  <c:v>42643</c:v>
                </c:pt>
                <c:pt idx="63">
                  <c:v>42735</c:v>
                </c:pt>
                <c:pt idx="64">
                  <c:v>42825</c:v>
                </c:pt>
                <c:pt idx="65">
                  <c:v>42916</c:v>
                </c:pt>
                <c:pt idx="66">
                  <c:v>43008</c:v>
                </c:pt>
                <c:pt idx="67">
                  <c:v>43100</c:v>
                </c:pt>
                <c:pt idx="68">
                  <c:v>43190</c:v>
                </c:pt>
                <c:pt idx="69">
                  <c:v>43281</c:v>
                </c:pt>
                <c:pt idx="70" formatCode="m/d/yyyy">
                  <c:v>43373</c:v>
                </c:pt>
              </c:numCache>
            </c:numRef>
          </c:cat>
          <c:val>
            <c:numRef>
              <c:f>ACI!$E$2:$E$72</c:f>
              <c:numCache>
                <c:formatCode>General</c:formatCode>
                <c:ptCount val="71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6EA-41CC-848C-F97AFBBF5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9259096"/>
        <c:axId val="299260664"/>
      </c:lineChart>
      <c:dateAx>
        <c:axId val="299259096"/>
        <c:scaling>
          <c:orientation val="minMax"/>
          <c:max val="43344"/>
          <c:min val="37408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99260664"/>
        <c:crosses val="autoZero"/>
        <c:auto val="1"/>
        <c:lblOffset val="100"/>
        <c:baseTimeUnit val="months"/>
        <c:majorUnit val="2"/>
        <c:majorTimeUnit val="years"/>
      </c:dateAx>
      <c:valAx>
        <c:axId val="299260664"/>
        <c:scaling>
          <c:orientation val="minMax"/>
          <c:max val="70"/>
          <c:min val="3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99259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 Narrow" panose="020B060602020203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296000109361323E-2"/>
          <c:y val="6.6925059621454203E-2"/>
          <c:w val="0.79995625546806648"/>
          <c:h val="0.87661251603808843"/>
        </c:manualLayout>
      </c:layout>
      <c:pieChart>
        <c:varyColors val="1"/>
        <c:ser>
          <c:idx val="0"/>
          <c:order val="0"/>
          <c:tx>
            <c:strRef>
              <c:f>Agriculture!$U$38</c:f>
              <c:strCache>
                <c:ptCount val="1"/>
                <c:pt idx="0">
                  <c:v>1995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60-4F01-9A94-DA90C9266919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60-4F01-9A94-DA90C92669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660-4F01-9A94-DA90C9266919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660-4F01-9A94-DA90C926691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660-4F01-9A94-DA90C926691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660-4F01-9A94-DA90C926691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660-4F01-9A94-DA90C9266919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660-4F01-9A94-DA90C926691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660-4F01-9A94-DA90C9266919}"/>
              </c:ext>
            </c:extLst>
          </c:dPt>
          <c:dLbls>
            <c:dLbl>
              <c:idx val="0"/>
              <c:layout>
                <c:manualLayout>
                  <c:x val="5.2856627296587924E-2"/>
                  <c:y val="-3.332020997375328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60-4F01-9A94-DA90C9266919}"/>
                </c:ext>
              </c:extLst>
            </c:dLbl>
            <c:dLbl>
              <c:idx val="1"/>
              <c:layout>
                <c:manualLayout>
                  <c:x val="7.945297462817158E-2"/>
                  <c:y val="1.087780694079906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60-4F01-9A94-DA90C9266919}"/>
                </c:ext>
              </c:extLst>
            </c:dLbl>
            <c:dLbl>
              <c:idx val="2"/>
              <c:layout>
                <c:manualLayout>
                  <c:x val="4.6306430446194223E-2"/>
                  <c:y val="8.215223097112776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60-4F01-9A94-DA90C9266919}"/>
                </c:ext>
              </c:extLst>
            </c:dLbl>
            <c:dLbl>
              <c:idx val="3"/>
              <c:layout>
                <c:manualLayout>
                  <c:x val="-2.6598725940507537E-3"/>
                  <c:y val="3.064420976719553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660-4F01-9A94-DA90C9266919}"/>
                </c:ext>
              </c:extLst>
            </c:dLbl>
            <c:dLbl>
              <c:idx val="4"/>
              <c:layout>
                <c:manualLayout>
                  <c:x val="-0.11538484251968503"/>
                  <c:y val="-4.73837124526100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660-4F01-9A94-DA90C9266919}"/>
                </c:ext>
              </c:extLst>
            </c:dLbl>
            <c:dLbl>
              <c:idx val="5"/>
              <c:layout>
                <c:manualLayout>
                  <c:x val="-5.616240157480315E-2"/>
                  <c:y val="5.480825313502479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660-4F01-9A94-DA90C9266919}"/>
                </c:ext>
              </c:extLst>
            </c:dLbl>
            <c:dLbl>
              <c:idx val="6"/>
              <c:layout>
                <c:manualLayout>
                  <c:x val="-4.6262576552930881E-2"/>
                  <c:y val="-4.33759842519685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660-4F01-9A94-DA90C9266919}"/>
                </c:ext>
              </c:extLst>
            </c:dLbl>
            <c:dLbl>
              <c:idx val="7"/>
              <c:layout>
                <c:manualLayout>
                  <c:x val="-7.1433727034120736E-2"/>
                  <c:y val="-9.378827646544182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660-4F01-9A94-DA90C9266919}"/>
                </c:ext>
              </c:extLst>
            </c:dLbl>
            <c:dLbl>
              <c:idx val="8"/>
              <c:layout>
                <c:manualLayout>
                  <c:x val="-3.2320886646981628E-2"/>
                  <c:y val="2.378093675169631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660-4F01-9A94-DA90C92669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Frutiger LT Std 45 Ligh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Agriculture!$V$37:$AD$37</c:f>
              <c:strCache>
                <c:ptCount val="9"/>
                <c:pt idx="0">
                  <c:v>KZN</c:v>
                </c:pt>
                <c:pt idx="1">
                  <c:v>WC</c:v>
                </c:pt>
                <c:pt idx="2">
                  <c:v>MP</c:v>
                </c:pt>
                <c:pt idx="3">
                  <c:v>LP</c:v>
                </c:pt>
                <c:pt idx="4">
                  <c:v>FS</c:v>
                </c:pt>
                <c:pt idx="5">
                  <c:v>GP</c:v>
                </c:pt>
                <c:pt idx="6">
                  <c:v>NC</c:v>
                </c:pt>
                <c:pt idx="7">
                  <c:v>NW</c:v>
                </c:pt>
                <c:pt idx="8">
                  <c:v>EC</c:v>
                </c:pt>
              </c:strCache>
            </c:strRef>
          </c:cat>
          <c:val>
            <c:numRef>
              <c:f>Agriculture!$V$38:$AD$38</c:f>
              <c:numCache>
                <c:formatCode>General</c:formatCode>
                <c:ptCount val="9"/>
                <c:pt idx="0">
                  <c:v>29.258084941918305</c:v>
                </c:pt>
                <c:pt idx="1">
                  <c:v>23.826174961847105</c:v>
                </c:pt>
                <c:pt idx="2">
                  <c:v>8.5898152731393846</c:v>
                </c:pt>
                <c:pt idx="3">
                  <c:v>5.821688124983039</c:v>
                </c:pt>
                <c:pt idx="4">
                  <c:v>5.6755531014643434</c:v>
                </c:pt>
                <c:pt idx="5">
                  <c:v>9.5983258420893343</c:v>
                </c:pt>
                <c:pt idx="6">
                  <c:v>5.6890634094463648</c:v>
                </c:pt>
                <c:pt idx="7">
                  <c:v>4.0233060838541164</c:v>
                </c:pt>
                <c:pt idx="8">
                  <c:v>6.0686114719731892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660-4F01-9A94-DA90C926691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rgbClr val="000000">
              <a:lumMod val="15000"/>
              <a:lumOff val="85000"/>
            </a:srgbClr>
          </a:solidFill>
          <a:round/>
        </a14:hiddenLine>
      </a:ext>
    </a:extLst>
  </c:spPr>
  <c:txPr>
    <a:bodyPr/>
    <a:lstStyle/>
    <a:p>
      <a:pPr>
        <a:defRPr sz="1000" b="0" i="0">
          <a:latin typeface="Arial" panose="020B0604020202020204" pitchFamily="34" charset="0"/>
          <a:ea typeface="Frutiger LT Std 45 Light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84809762558116"/>
          <c:y val="9.0369037275143366E-2"/>
          <c:w val="0.75554393591426072"/>
          <c:h val="0.82941358316488312"/>
        </c:manualLayout>
      </c:layout>
      <c:pieChart>
        <c:varyColors val="1"/>
        <c:ser>
          <c:idx val="0"/>
          <c:order val="0"/>
          <c:tx>
            <c:strRef>
              <c:f>Agriculture!$U$39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6E-4F14-A3DC-1D727ADE1F9F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6E-4F14-A3DC-1D727ADE1F9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6E-4F14-A3DC-1D727ADE1F9F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16E-4F14-A3DC-1D727ADE1F9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16E-4F14-A3DC-1D727ADE1F9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16E-4F14-A3DC-1D727ADE1F9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16E-4F14-A3DC-1D727ADE1F9F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16E-4F14-A3DC-1D727ADE1F9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16E-4F14-A3DC-1D727ADE1F9F}"/>
              </c:ext>
            </c:extLst>
          </c:dPt>
          <c:dLbls>
            <c:dLbl>
              <c:idx val="0"/>
              <c:layout>
                <c:manualLayout>
                  <c:x val="5.2856627296587924E-2"/>
                  <c:y val="-3.332020997375328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6E-4F14-A3DC-1D727ADE1F9F}"/>
                </c:ext>
              </c:extLst>
            </c:dLbl>
            <c:dLbl>
              <c:idx val="1"/>
              <c:layout>
                <c:manualLayout>
                  <c:x val="7.945297462817158E-2"/>
                  <c:y val="1.087780694079906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6E-4F14-A3DC-1D727ADE1F9F}"/>
                </c:ext>
              </c:extLst>
            </c:dLbl>
            <c:dLbl>
              <c:idx val="2"/>
              <c:layout>
                <c:manualLayout>
                  <c:x val="4.6306430446194223E-2"/>
                  <c:y val="8.215223097112776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6E-4F14-A3DC-1D727ADE1F9F}"/>
                </c:ext>
              </c:extLst>
            </c:dLbl>
            <c:dLbl>
              <c:idx val="3"/>
              <c:layout>
                <c:manualLayout>
                  <c:x val="-7.0001503718285412E-3"/>
                  <c:y val="7.636722296505302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6E-4F14-A3DC-1D727ADE1F9F}"/>
                </c:ext>
              </c:extLst>
            </c:dLbl>
            <c:dLbl>
              <c:idx val="4"/>
              <c:layout>
                <c:manualLayout>
                  <c:x val="-0.11538484251968503"/>
                  <c:y val="-4.73837124526100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6E-4F14-A3DC-1D727ADE1F9F}"/>
                </c:ext>
              </c:extLst>
            </c:dLbl>
            <c:dLbl>
              <c:idx val="5"/>
              <c:layout>
                <c:manualLayout>
                  <c:x val="-5.616240157480315E-2"/>
                  <c:y val="5.480825313502479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16E-4F14-A3DC-1D727ADE1F9F}"/>
                </c:ext>
              </c:extLst>
            </c:dLbl>
            <c:dLbl>
              <c:idx val="6"/>
              <c:layout>
                <c:manualLayout>
                  <c:x val="-4.6262576552930881E-2"/>
                  <c:y val="-4.33759842519685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16E-4F14-A3DC-1D727ADE1F9F}"/>
                </c:ext>
              </c:extLst>
            </c:dLbl>
            <c:dLbl>
              <c:idx val="7"/>
              <c:layout>
                <c:manualLayout>
                  <c:x val="-7.1433727034120736E-2"/>
                  <c:y val="-9.378827646544182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16E-4F14-A3DC-1D727ADE1F9F}"/>
                </c:ext>
              </c:extLst>
            </c:dLbl>
            <c:dLbl>
              <c:idx val="8"/>
              <c:layout>
                <c:manualLayout>
                  <c:x val="2.4013560804899896E-3"/>
                  <c:y val="-2.644356955380577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16E-4F14-A3DC-1D727ADE1F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Frutiger LT Std 45 Ligh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Agriculture!$V$37:$AD$37</c:f>
              <c:strCache>
                <c:ptCount val="9"/>
                <c:pt idx="0">
                  <c:v>KZN</c:v>
                </c:pt>
                <c:pt idx="1">
                  <c:v>WC</c:v>
                </c:pt>
                <c:pt idx="2">
                  <c:v>MP</c:v>
                </c:pt>
                <c:pt idx="3">
                  <c:v>LP</c:v>
                </c:pt>
                <c:pt idx="4">
                  <c:v>FS</c:v>
                </c:pt>
                <c:pt idx="5">
                  <c:v>GP</c:v>
                </c:pt>
                <c:pt idx="6">
                  <c:v>NC</c:v>
                </c:pt>
                <c:pt idx="7">
                  <c:v>NW</c:v>
                </c:pt>
                <c:pt idx="8">
                  <c:v>EC</c:v>
                </c:pt>
              </c:strCache>
            </c:strRef>
          </c:cat>
          <c:val>
            <c:numRef>
              <c:f>Agriculture!$V$39:$AD$39</c:f>
              <c:numCache>
                <c:formatCode>General</c:formatCode>
                <c:ptCount val="9"/>
                <c:pt idx="0">
                  <c:v>29.424574926252994</c:v>
                </c:pt>
                <c:pt idx="1">
                  <c:v>23.129347072746377</c:v>
                </c:pt>
                <c:pt idx="2">
                  <c:v>9.1512165949628148</c:v>
                </c:pt>
                <c:pt idx="3">
                  <c:v>8.40260689266848</c:v>
                </c:pt>
                <c:pt idx="4">
                  <c:v>7.2946404201639963</c:v>
                </c:pt>
                <c:pt idx="5">
                  <c:v>6.1464688318958354</c:v>
                </c:pt>
                <c:pt idx="6">
                  <c:v>6.1227759533182065</c:v>
                </c:pt>
                <c:pt idx="7">
                  <c:v>5.2630394604010577</c:v>
                </c:pt>
                <c:pt idx="8">
                  <c:v>5.0653333724109277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16E-4F14-A3DC-1D727ADE1F9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rgbClr val="000000">
              <a:lumMod val="15000"/>
              <a:lumOff val="85000"/>
            </a:srgbClr>
          </a:solidFill>
          <a:round/>
        </a14:hiddenLine>
      </a:ext>
    </a:extLst>
  </c:spPr>
  <c:txPr>
    <a:bodyPr/>
    <a:lstStyle/>
    <a:p>
      <a:pPr>
        <a:defRPr sz="1000" b="0" i="0">
          <a:latin typeface="Arial" panose="020B0604020202020204" pitchFamily="34" charset="0"/>
          <a:ea typeface="Frutiger LT Std 45 Light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66613480991191"/>
          <c:y val="3.4879149377067528E-2"/>
          <c:w val="0.68911428948106779"/>
          <c:h val="0.8070232353963926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Sheet1!$D$2</c:f>
              <c:strCache>
                <c:ptCount val="1"/>
                <c:pt idx="0">
                  <c:v>Porduction (LHS)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Sheet1!$B$3:$B$26</c:f>
              <c:strCache>
                <c:ptCount val="24"/>
                <c:pt idx="0">
                  <c:v>1994/95</c:v>
                </c:pt>
                <c:pt idx="1">
                  <c:v>1995/96</c:v>
                </c:pt>
                <c:pt idx="2">
                  <c:v>1996/97</c:v>
                </c:pt>
                <c:pt idx="3">
                  <c:v>1997/98</c:v>
                </c:pt>
                <c:pt idx="4">
                  <c:v>1998/99</c:v>
                </c:pt>
                <c:pt idx="5">
                  <c:v>1999/2000</c:v>
                </c:pt>
                <c:pt idx="6">
                  <c:v> 2000/01</c:v>
                </c:pt>
                <c:pt idx="7">
                  <c:v> 2001/02</c:v>
                </c:pt>
                <c:pt idx="8">
                  <c:v> 2002/03</c:v>
                </c:pt>
                <c:pt idx="9">
                  <c:v> 2003/04</c:v>
                </c:pt>
                <c:pt idx="10">
                  <c:v> 2004/05</c:v>
                </c:pt>
                <c:pt idx="11">
                  <c:v> 2005/06</c:v>
                </c:pt>
                <c:pt idx="12">
                  <c:v> 2006/07</c:v>
                </c:pt>
                <c:pt idx="13">
                  <c:v> 2007/08</c:v>
                </c:pt>
                <c:pt idx="14">
                  <c:v> 2008/09</c:v>
                </c:pt>
                <c:pt idx="15">
                  <c:v> 2009/10</c:v>
                </c:pt>
                <c:pt idx="16">
                  <c:v> 2010/11</c:v>
                </c:pt>
                <c:pt idx="17">
                  <c:v> 2011/12</c:v>
                </c:pt>
                <c:pt idx="18">
                  <c:v> 2012/13</c:v>
                </c:pt>
                <c:pt idx="19">
                  <c:v> 2013/14</c:v>
                </c:pt>
                <c:pt idx="20">
                  <c:v> 2014/15</c:v>
                </c:pt>
                <c:pt idx="21">
                  <c:v>2015/16</c:v>
                </c:pt>
                <c:pt idx="22">
                  <c:v>2016/17</c:v>
                </c:pt>
                <c:pt idx="23">
                  <c:v>2017/18 estimate</c:v>
                </c:pt>
              </c:strCache>
            </c:strRef>
          </c:cat>
          <c:val>
            <c:numRef>
              <c:f>Sheet1!$D$3:$D$26</c:f>
              <c:numCache>
                <c:formatCode>#\ ###\ ###</c:formatCode>
                <c:ptCount val="24"/>
                <c:pt idx="0">
                  <c:v>4406000</c:v>
                </c:pt>
                <c:pt idx="1">
                  <c:v>9694000</c:v>
                </c:pt>
                <c:pt idx="2">
                  <c:v>9582000</c:v>
                </c:pt>
                <c:pt idx="3">
                  <c:v>7203000</c:v>
                </c:pt>
                <c:pt idx="4">
                  <c:v>7461000</c:v>
                </c:pt>
                <c:pt idx="5">
                  <c:v>11000800</c:v>
                </c:pt>
                <c:pt idx="6">
                  <c:v>7486840</c:v>
                </c:pt>
                <c:pt idx="7">
                  <c:v>9731830</c:v>
                </c:pt>
                <c:pt idx="8">
                  <c:v>9391450</c:v>
                </c:pt>
                <c:pt idx="9">
                  <c:v>9482000</c:v>
                </c:pt>
                <c:pt idx="10">
                  <c:v>11450000</c:v>
                </c:pt>
                <c:pt idx="11">
                  <c:v>6618000</c:v>
                </c:pt>
                <c:pt idx="12">
                  <c:v>7125000</c:v>
                </c:pt>
                <c:pt idx="13">
                  <c:v>12700000</c:v>
                </c:pt>
                <c:pt idx="14">
                  <c:v>12050000</c:v>
                </c:pt>
                <c:pt idx="15">
                  <c:v>12815000</c:v>
                </c:pt>
                <c:pt idx="16">
                  <c:v>10360000</c:v>
                </c:pt>
                <c:pt idx="17">
                  <c:v>12120656</c:v>
                </c:pt>
                <c:pt idx="18">
                  <c:v>11690000</c:v>
                </c:pt>
                <c:pt idx="19">
                  <c:v>14250000</c:v>
                </c:pt>
                <c:pt idx="20">
                  <c:v>9955000</c:v>
                </c:pt>
                <c:pt idx="21">
                  <c:v>7778500</c:v>
                </c:pt>
                <c:pt idx="22">
                  <c:v>16820000</c:v>
                </c:pt>
                <c:pt idx="23">
                  <c:v>12420500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DF-44A3-82B3-7DD9B6294E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9930192"/>
        <c:axId val="349930584"/>
      </c:barChart>
      <c:lineChart>
        <c:grouping val="standar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Area (RHS)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Sheet1!$B$3:$B$26</c:f>
              <c:strCache>
                <c:ptCount val="24"/>
                <c:pt idx="0">
                  <c:v>1994/95</c:v>
                </c:pt>
                <c:pt idx="1">
                  <c:v>1995/96</c:v>
                </c:pt>
                <c:pt idx="2">
                  <c:v>1996/97</c:v>
                </c:pt>
                <c:pt idx="3">
                  <c:v>1997/98</c:v>
                </c:pt>
                <c:pt idx="4">
                  <c:v>1998/99</c:v>
                </c:pt>
                <c:pt idx="5">
                  <c:v>1999/2000</c:v>
                </c:pt>
                <c:pt idx="6">
                  <c:v> 2000/01</c:v>
                </c:pt>
                <c:pt idx="7">
                  <c:v> 2001/02</c:v>
                </c:pt>
                <c:pt idx="8">
                  <c:v> 2002/03</c:v>
                </c:pt>
                <c:pt idx="9">
                  <c:v> 2003/04</c:v>
                </c:pt>
                <c:pt idx="10">
                  <c:v> 2004/05</c:v>
                </c:pt>
                <c:pt idx="11">
                  <c:v> 2005/06</c:v>
                </c:pt>
                <c:pt idx="12">
                  <c:v> 2006/07</c:v>
                </c:pt>
                <c:pt idx="13">
                  <c:v> 2007/08</c:v>
                </c:pt>
                <c:pt idx="14">
                  <c:v> 2008/09</c:v>
                </c:pt>
                <c:pt idx="15">
                  <c:v> 2009/10</c:v>
                </c:pt>
                <c:pt idx="16">
                  <c:v> 2010/11</c:v>
                </c:pt>
                <c:pt idx="17">
                  <c:v> 2011/12</c:v>
                </c:pt>
                <c:pt idx="18">
                  <c:v> 2012/13</c:v>
                </c:pt>
                <c:pt idx="19">
                  <c:v> 2013/14</c:v>
                </c:pt>
                <c:pt idx="20">
                  <c:v> 2014/15</c:v>
                </c:pt>
                <c:pt idx="21">
                  <c:v>2015/16</c:v>
                </c:pt>
                <c:pt idx="22">
                  <c:v>2016/17</c:v>
                </c:pt>
                <c:pt idx="23">
                  <c:v>2017/18 estimate</c:v>
                </c:pt>
              </c:strCache>
            </c:strRef>
          </c:cat>
          <c:val>
            <c:numRef>
              <c:f>Sheet1!$C$3:$C$26</c:f>
              <c:numCache>
                <c:formatCode>#\ ###\ ###</c:formatCode>
                <c:ptCount val="24"/>
                <c:pt idx="0">
                  <c:v>2952000</c:v>
                </c:pt>
                <c:pt idx="1">
                  <c:v>3307000</c:v>
                </c:pt>
                <c:pt idx="2">
                  <c:v>3361000</c:v>
                </c:pt>
                <c:pt idx="3">
                  <c:v>2956000</c:v>
                </c:pt>
                <c:pt idx="4">
                  <c:v>2904000</c:v>
                </c:pt>
                <c:pt idx="5">
                  <c:v>3429440</c:v>
                </c:pt>
                <c:pt idx="6">
                  <c:v>2673905</c:v>
                </c:pt>
                <c:pt idx="7">
                  <c:v>3016880</c:v>
                </c:pt>
                <c:pt idx="8">
                  <c:v>3184950</c:v>
                </c:pt>
                <c:pt idx="9">
                  <c:v>2843300</c:v>
                </c:pt>
                <c:pt idx="10">
                  <c:v>2810000</c:v>
                </c:pt>
                <c:pt idx="11">
                  <c:v>1600200</c:v>
                </c:pt>
                <c:pt idx="12">
                  <c:v>2551800</c:v>
                </c:pt>
                <c:pt idx="13">
                  <c:v>2799000</c:v>
                </c:pt>
                <c:pt idx="14">
                  <c:v>2428000</c:v>
                </c:pt>
                <c:pt idx="15">
                  <c:v>2742400</c:v>
                </c:pt>
                <c:pt idx="16">
                  <c:v>2372000</c:v>
                </c:pt>
                <c:pt idx="17">
                  <c:v>2699000</c:v>
                </c:pt>
                <c:pt idx="18">
                  <c:v>2781200</c:v>
                </c:pt>
                <c:pt idx="19">
                  <c:v>2688200</c:v>
                </c:pt>
                <c:pt idx="20">
                  <c:v>2652850</c:v>
                </c:pt>
                <c:pt idx="21">
                  <c:v>1946750</c:v>
                </c:pt>
                <c:pt idx="22">
                  <c:v>2628600</c:v>
                </c:pt>
                <c:pt idx="23">
                  <c:v>2318850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DF-44A3-82B3-7DD9B6294E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9931368"/>
        <c:axId val="349930976"/>
      </c:lineChart>
      <c:catAx>
        <c:axId val="349930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930584"/>
        <c:crosses val="autoZero"/>
        <c:auto val="1"/>
        <c:lblAlgn val="ctr"/>
        <c:lblOffset val="100"/>
        <c:tickLblSkip val="3"/>
        <c:tickMarkSkip val="3"/>
        <c:noMultiLvlLbl val="0"/>
      </c:catAx>
      <c:valAx>
        <c:axId val="3499305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/>
                  <a:t>Tonnes</a:t>
                </a:r>
              </a:p>
            </c:rich>
          </c:tx>
          <c:layout>
            <c:manualLayout>
              <c:xMode val="edge"/>
              <c:yMode val="edge"/>
              <c:x val="7.1552762556383017E-3"/>
              <c:y val="0.367692265580408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\ ###\ ###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930192"/>
        <c:crosses val="autoZero"/>
        <c:crossBetween val="between"/>
      </c:valAx>
      <c:valAx>
        <c:axId val="34993097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/>
                  <a:t>Hectares</a:t>
                </a:r>
              </a:p>
            </c:rich>
          </c:tx>
          <c:layout>
            <c:manualLayout>
              <c:xMode val="edge"/>
              <c:yMode val="edge"/>
              <c:x val="0.96266376849807911"/>
              <c:y val="0.367801756518512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\ ###\ ###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931368"/>
        <c:crosses val="max"/>
        <c:crossBetween val="between"/>
      </c:valAx>
      <c:catAx>
        <c:axId val="349931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99309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67705231941785"/>
          <c:y val="5.9344004492642745E-2"/>
          <c:w val="0.84058810057303679"/>
          <c:h val="0.67680923812408378"/>
        </c:manualLayout>
      </c:layout>
      <c:lineChart>
        <c:grouping val="standar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Yellow maize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Sheet1!$B$3:$B$1920</c:f>
              <c:strCache>
                <c:ptCount val="1918"/>
                <c:pt idx="0">
                  <c:v>3-Jan-11</c:v>
                </c:pt>
                <c:pt idx="1">
                  <c:v>4-Jan-11</c:v>
                </c:pt>
                <c:pt idx="2">
                  <c:v>5-Jan-11</c:v>
                </c:pt>
                <c:pt idx="3">
                  <c:v>6-Jan-11</c:v>
                </c:pt>
                <c:pt idx="4">
                  <c:v>7-Jan-11</c:v>
                </c:pt>
                <c:pt idx="5">
                  <c:v>10-Jan-11</c:v>
                </c:pt>
                <c:pt idx="6">
                  <c:v>11-Jan-11</c:v>
                </c:pt>
                <c:pt idx="7">
                  <c:v>12-Jan-11</c:v>
                </c:pt>
                <c:pt idx="8">
                  <c:v>13-Jan-11</c:v>
                </c:pt>
                <c:pt idx="9">
                  <c:v>14-Jan-11</c:v>
                </c:pt>
                <c:pt idx="10">
                  <c:v>17-Jan-11</c:v>
                </c:pt>
                <c:pt idx="11">
                  <c:v>18-Jan-11</c:v>
                </c:pt>
                <c:pt idx="12">
                  <c:v>19-Jan-11</c:v>
                </c:pt>
                <c:pt idx="13">
                  <c:v>20-Jan-11</c:v>
                </c:pt>
                <c:pt idx="14">
                  <c:v>21-Jan-11</c:v>
                </c:pt>
                <c:pt idx="15">
                  <c:v>24-Jan-11</c:v>
                </c:pt>
                <c:pt idx="16">
                  <c:v>25-Jan-11</c:v>
                </c:pt>
                <c:pt idx="17">
                  <c:v>26-Jan-11</c:v>
                </c:pt>
                <c:pt idx="18">
                  <c:v>27-Jan-11</c:v>
                </c:pt>
                <c:pt idx="19">
                  <c:v>28-Jan-11</c:v>
                </c:pt>
                <c:pt idx="20">
                  <c:v>31-Jan-11</c:v>
                </c:pt>
                <c:pt idx="21">
                  <c:v>1-Feb-11</c:v>
                </c:pt>
                <c:pt idx="22">
                  <c:v>2-Feb-11</c:v>
                </c:pt>
                <c:pt idx="23">
                  <c:v>3-Feb-11</c:v>
                </c:pt>
                <c:pt idx="24">
                  <c:v>4-Feb-11</c:v>
                </c:pt>
                <c:pt idx="25">
                  <c:v>7-Feb-11</c:v>
                </c:pt>
                <c:pt idx="26">
                  <c:v>8-Feb-11</c:v>
                </c:pt>
                <c:pt idx="27">
                  <c:v>9-Feb-11</c:v>
                </c:pt>
                <c:pt idx="28">
                  <c:v>10-Feb-11</c:v>
                </c:pt>
                <c:pt idx="29">
                  <c:v>11-Feb-11</c:v>
                </c:pt>
                <c:pt idx="30">
                  <c:v>14-Feb-11</c:v>
                </c:pt>
                <c:pt idx="31">
                  <c:v>15-Feb-11</c:v>
                </c:pt>
                <c:pt idx="32">
                  <c:v>16-Feb-11</c:v>
                </c:pt>
                <c:pt idx="33">
                  <c:v>17-Feb-11</c:v>
                </c:pt>
                <c:pt idx="34">
                  <c:v>18-Feb-11</c:v>
                </c:pt>
                <c:pt idx="35">
                  <c:v>21-Feb-11</c:v>
                </c:pt>
                <c:pt idx="36">
                  <c:v>22-Feb-11</c:v>
                </c:pt>
                <c:pt idx="37">
                  <c:v>23-Feb-11</c:v>
                </c:pt>
                <c:pt idx="38">
                  <c:v>24-Feb-11</c:v>
                </c:pt>
                <c:pt idx="39">
                  <c:v>25-Feb-11</c:v>
                </c:pt>
                <c:pt idx="40">
                  <c:v>28-Feb-11</c:v>
                </c:pt>
                <c:pt idx="41">
                  <c:v>1-Mar-11</c:v>
                </c:pt>
                <c:pt idx="42">
                  <c:v>2-Mar-11</c:v>
                </c:pt>
                <c:pt idx="43">
                  <c:v>3-Mar-11</c:v>
                </c:pt>
                <c:pt idx="44">
                  <c:v>4-Mar-11</c:v>
                </c:pt>
                <c:pt idx="45">
                  <c:v>7-Mar-11</c:v>
                </c:pt>
                <c:pt idx="46">
                  <c:v>8-Mar-11</c:v>
                </c:pt>
                <c:pt idx="47">
                  <c:v>9-Mar-11</c:v>
                </c:pt>
                <c:pt idx="48">
                  <c:v>10-Mar-11</c:v>
                </c:pt>
                <c:pt idx="49">
                  <c:v>11-Mar-11</c:v>
                </c:pt>
                <c:pt idx="50">
                  <c:v>14-Mar-11</c:v>
                </c:pt>
                <c:pt idx="51">
                  <c:v>15-Mar-11</c:v>
                </c:pt>
                <c:pt idx="52">
                  <c:v>16-Mar-11</c:v>
                </c:pt>
                <c:pt idx="53">
                  <c:v>17-Mar-11</c:v>
                </c:pt>
                <c:pt idx="54">
                  <c:v>18-Mar-11</c:v>
                </c:pt>
                <c:pt idx="55">
                  <c:v>21-Mar-11</c:v>
                </c:pt>
                <c:pt idx="56">
                  <c:v>22-Mar-11</c:v>
                </c:pt>
                <c:pt idx="57">
                  <c:v>23-Mar-11</c:v>
                </c:pt>
                <c:pt idx="58">
                  <c:v>24-Mar-11</c:v>
                </c:pt>
                <c:pt idx="59">
                  <c:v>25-Mar-11</c:v>
                </c:pt>
                <c:pt idx="60">
                  <c:v>28-Mar-11</c:v>
                </c:pt>
                <c:pt idx="61">
                  <c:v>29-Mar-11</c:v>
                </c:pt>
                <c:pt idx="62">
                  <c:v>30-Mar-11</c:v>
                </c:pt>
                <c:pt idx="63">
                  <c:v>31-Mar-11</c:v>
                </c:pt>
                <c:pt idx="64">
                  <c:v>1-Apr-11</c:v>
                </c:pt>
                <c:pt idx="65">
                  <c:v>4-Apr-11</c:v>
                </c:pt>
                <c:pt idx="66">
                  <c:v>5-Apr-11</c:v>
                </c:pt>
                <c:pt idx="67">
                  <c:v>6-Apr-11</c:v>
                </c:pt>
                <c:pt idx="68">
                  <c:v>7-Apr-11</c:v>
                </c:pt>
                <c:pt idx="69">
                  <c:v>8-Apr-11</c:v>
                </c:pt>
                <c:pt idx="70">
                  <c:v>11-Apr-11</c:v>
                </c:pt>
                <c:pt idx="71">
                  <c:v>12-Apr-11</c:v>
                </c:pt>
                <c:pt idx="72">
                  <c:v>13-Apr-11</c:v>
                </c:pt>
                <c:pt idx="73">
                  <c:v>14-Apr-11</c:v>
                </c:pt>
                <c:pt idx="74">
                  <c:v>15-Apr-11</c:v>
                </c:pt>
                <c:pt idx="75">
                  <c:v>18-Apr-11</c:v>
                </c:pt>
                <c:pt idx="76">
                  <c:v>19-Apr-11</c:v>
                </c:pt>
                <c:pt idx="77">
                  <c:v>20-Apr-11</c:v>
                </c:pt>
                <c:pt idx="78">
                  <c:v>21-Apr-11</c:v>
                </c:pt>
                <c:pt idx="79">
                  <c:v>22-Apr-11</c:v>
                </c:pt>
                <c:pt idx="80">
                  <c:v>25-Apr-11</c:v>
                </c:pt>
                <c:pt idx="81">
                  <c:v>26-Apr-11</c:v>
                </c:pt>
                <c:pt idx="82">
                  <c:v>27-Apr-11</c:v>
                </c:pt>
                <c:pt idx="83">
                  <c:v>28-Apr-11</c:v>
                </c:pt>
                <c:pt idx="84">
                  <c:v>29-Apr-11</c:v>
                </c:pt>
                <c:pt idx="85">
                  <c:v>2-May-11</c:v>
                </c:pt>
                <c:pt idx="86">
                  <c:v>3-May-11</c:v>
                </c:pt>
                <c:pt idx="87">
                  <c:v>4-May-11</c:v>
                </c:pt>
                <c:pt idx="88">
                  <c:v>5-May-11</c:v>
                </c:pt>
                <c:pt idx="89">
                  <c:v>6-May-11</c:v>
                </c:pt>
                <c:pt idx="90">
                  <c:v>9-May-11</c:v>
                </c:pt>
                <c:pt idx="91">
                  <c:v>10-May-11</c:v>
                </c:pt>
                <c:pt idx="92">
                  <c:v>11-May-11</c:v>
                </c:pt>
                <c:pt idx="93">
                  <c:v>12-May-11</c:v>
                </c:pt>
                <c:pt idx="94">
                  <c:v>13-May-11</c:v>
                </c:pt>
                <c:pt idx="95">
                  <c:v>16-May-11</c:v>
                </c:pt>
                <c:pt idx="96">
                  <c:v>17-May-11</c:v>
                </c:pt>
                <c:pt idx="97">
                  <c:v>18-May-11</c:v>
                </c:pt>
                <c:pt idx="98">
                  <c:v>19-May-11</c:v>
                </c:pt>
                <c:pt idx="99">
                  <c:v>20-May-11</c:v>
                </c:pt>
                <c:pt idx="100">
                  <c:v>23-May-11</c:v>
                </c:pt>
                <c:pt idx="101">
                  <c:v>24-May-11</c:v>
                </c:pt>
                <c:pt idx="102">
                  <c:v>25-May-11</c:v>
                </c:pt>
                <c:pt idx="103">
                  <c:v>26-May-11</c:v>
                </c:pt>
                <c:pt idx="104">
                  <c:v>27-May-11</c:v>
                </c:pt>
                <c:pt idx="105">
                  <c:v>30-May-11</c:v>
                </c:pt>
                <c:pt idx="106">
                  <c:v>31-May-11</c:v>
                </c:pt>
                <c:pt idx="107">
                  <c:v>1-Jun-11</c:v>
                </c:pt>
                <c:pt idx="108">
                  <c:v>2-Jun-11</c:v>
                </c:pt>
                <c:pt idx="109">
                  <c:v>3-Jun-11</c:v>
                </c:pt>
                <c:pt idx="110">
                  <c:v>6-Jun-11</c:v>
                </c:pt>
                <c:pt idx="111">
                  <c:v>7-Jun-11</c:v>
                </c:pt>
                <c:pt idx="112">
                  <c:v>8-Jun-11</c:v>
                </c:pt>
                <c:pt idx="113">
                  <c:v>9-Jun-11</c:v>
                </c:pt>
                <c:pt idx="114">
                  <c:v>10-Jun-11</c:v>
                </c:pt>
                <c:pt idx="115">
                  <c:v>13-Jun-11</c:v>
                </c:pt>
                <c:pt idx="116">
                  <c:v>14-Jun-11</c:v>
                </c:pt>
                <c:pt idx="117">
                  <c:v>15-Jun-11</c:v>
                </c:pt>
                <c:pt idx="118">
                  <c:v>16-Jun-11</c:v>
                </c:pt>
                <c:pt idx="119">
                  <c:v>17-Jun-11</c:v>
                </c:pt>
                <c:pt idx="120">
                  <c:v>20-Jun-11</c:v>
                </c:pt>
                <c:pt idx="121">
                  <c:v>21-Jun-11</c:v>
                </c:pt>
                <c:pt idx="122">
                  <c:v>22-Jun-11</c:v>
                </c:pt>
                <c:pt idx="123">
                  <c:v>23-Jun-11</c:v>
                </c:pt>
                <c:pt idx="124">
                  <c:v>24-Jun-11</c:v>
                </c:pt>
                <c:pt idx="125">
                  <c:v>27-Jun-11</c:v>
                </c:pt>
                <c:pt idx="126">
                  <c:v>28-Jun-11</c:v>
                </c:pt>
                <c:pt idx="127">
                  <c:v>29-Jun-11</c:v>
                </c:pt>
                <c:pt idx="128">
                  <c:v>30-Jun-11</c:v>
                </c:pt>
                <c:pt idx="129">
                  <c:v>1-Jul-11</c:v>
                </c:pt>
                <c:pt idx="130">
                  <c:v>4-Jul-11</c:v>
                </c:pt>
                <c:pt idx="131">
                  <c:v>5-Jul-11</c:v>
                </c:pt>
                <c:pt idx="132">
                  <c:v>6-Jul-11</c:v>
                </c:pt>
                <c:pt idx="133">
                  <c:v>7-Jul-11</c:v>
                </c:pt>
                <c:pt idx="134">
                  <c:v>8-Jul-11</c:v>
                </c:pt>
                <c:pt idx="135">
                  <c:v>11-Jul-11</c:v>
                </c:pt>
                <c:pt idx="136">
                  <c:v>12-Jul-11</c:v>
                </c:pt>
                <c:pt idx="137">
                  <c:v>13-Jul-11</c:v>
                </c:pt>
                <c:pt idx="138">
                  <c:v>14-Jul-11</c:v>
                </c:pt>
                <c:pt idx="139">
                  <c:v>15-Jul-11</c:v>
                </c:pt>
                <c:pt idx="140">
                  <c:v>18-Jul-11</c:v>
                </c:pt>
                <c:pt idx="141">
                  <c:v>19-Jul-11</c:v>
                </c:pt>
                <c:pt idx="142">
                  <c:v>20-Jul-11</c:v>
                </c:pt>
                <c:pt idx="143">
                  <c:v>21-Jul-11</c:v>
                </c:pt>
                <c:pt idx="144">
                  <c:v>22-Jul-11</c:v>
                </c:pt>
                <c:pt idx="145">
                  <c:v>25-Jul-11</c:v>
                </c:pt>
                <c:pt idx="146">
                  <c:v>26-Jul-11</c:v>
                </c:pt>
                <c:pt idx="147">
                  <c:v>27-Jul-11</c:v>
                </c:pt>
                <c:pt idx="148">
                  <c:v>28-Jul-11</c:v>
                </c:pt>
                <c:pt idx="149">
                  <c:v>29-Jul-11</c:v>
                </c:pt>
                <c:pt idx="150">
                  <c:v>1-Aug-11</c:v>
                </c:pt>
                <c:pt idx="151">
                  <c:v>2-Aug-11</c:v>
                </c:pt>
                <c:pt idx="152">
                  <c:v>3-Aug-11</c:v>
                </c:pt>
                <c:pt idx="153">
                  <c:v>4-Aug-11</c:v>
                </c:pt>
                <c:pt idx="154">
                  <c:v>5-Aug-11</c:v>
                </c:pt>
                <c:pt idx="155">
                  <c:v>8-Aug-11</c:v>
                </c:pt>
                <c:pt idx="156">
                  <c:v>9-Aug-11</c:v>
                </c:pt>
                <c:pt idx="157">
                  <c:v>10-Aug-11</c:v>
                </c:pt>
                <c:pt idx="158">
                  <c:v>11-Aug-11</c:v>
                </c:pt>
                <c:pt idx="159">
                  <c:v>12-Aug-11</c:v>
                </c:pt>
                <c:pt idx="160">
                  <c:v>15-Aug-11</c:v>
                </c:pt>
                <c:pt idx="161">
                  <c:v>16-Aug-11</c:v>
                </c:pt>
                <c:pt idx="162">
                  <c:v>17-Aug-11</c:v>
                </c:pt>
                <c:pt idx="163">
                  <c:v>18-Aug-11</c:v>
                </c:pt>
                <c:pt idx="164">
                  <c:v>19-Aug-11</c:v>
                </c:pt>
                <c:pt idx="165">
                  <c:v>22-Aug-11</c:v>
                </c:pt>
                <c:pt idx="166">
                  <c:v>23-Aug-11</c:v>
                </c:pt>
                <c:pt idx="167">
                  <c:v>24-Aug-11</c:v>
                </c:pt>
                <c:pt idx="168">
                  <c:v>25-Aug-11</c:v>
                </c:pt>
                <c:pt idx="169">
                  <c:v>26-Aug-11</c:v>
                </c:pt>
                <c:pt idx="170">
                  <c:v>29-Aug-11</c:v>
                </c:pt>
                <c:pt idx="171">
                  <c:v>30-Aug-11</c:v>
                </c:pt>
                <c:pt idx="172">
                  <c:v>31-Aug-11</c:v>
                </c:pt>
                <c:pt idx="173">
                  <c:v>1-Sep-11</c:v>
                </c:pt>
                <c:pt idx="174">
                  <c:v>2-Sep-11</c:v>
                </c:pt>
                <c:pt idx="175">
                  <c:v>5-Sep-11</c:v>
                </c:pt>
                <c:pt idx="176">
                  <c:v>6-Sep-11</c:v>
                </c:pt>
                <c:pt idx="177">
                  <c:v>7-Sep-11</c:v>
                </c:pt>
                <c:pt idx="178">
                  <c:v>8-Sep-11</c:v>
                </c:pt>
                <c:pt idx="179">
                  <c:v>9-Sep-11</c:v>
                </c:pt>
                <c:pt idx="180">
                  <c:v>12-Sep-11</c:v>
                </c:pt>
                <c:pt idx="181">
                  <c:v>13-Sep-11</c:v>
                </c:pt>
                <c:pt idx="182">
                  <c:v>14-Sep-11</c:v>
                </c:pt>
                <c:pt idx="183">
                  <c:v>15-Sep-11</c:v>
                </c:pt>
                <c:pt idx="184">
                  <c:v>16-Sep-11</c:v>
                </c:pt>
                <c:pt idx="185">
                  <c:v>19-Sep-11</c:v>
                </c:pt>
                <c:pt idx="186">
                  <c:v>20-Sep-11</c:v>
                </c:pt>
                <c:pt idx="187">
                  <c:v>21-Sep-11</c:v>
                </c:pt>
                <c:pt idx="188">
                  <c:v>22-Sep-11</c:v>
                </c:pt>
                <c:pt idx="189">
                  <c:v>23-Sep-11</c:v>
                </c:pt>
                <c:pt idx="190">
                  <c:v>26-Sep-11</c:v>
                </c:pt>
                <c:pt idx="191">
                  <c:v>27-Sep-11</c:v>
                </c:pt>
                <c:pt idx="192">
                  <c:v>28-Sep-11</c:v>
                </c:pt>
                <c:pt idx="193">
                  <c:v>29-Sep-11</c:v>
                </c:pt>
                <c:pt idx="194">
                  <c:v>30-Sep-11</c:v>
                </c:pt>
                <c:pt idx="195">
                  <c:v>3-Oct-11</c:v>
                </c:pt>
                <c:pt idx="196">
                  <c:v>4-Oct-11</c:v>
                </c:pt>
                <c:pt idx="197">
                  <c:v>5-Oct-11</c:v>
                </c:pt>
                <c:pt idx="198">
                  <c:v>6-Oct-11</c:v>
                </c:pt>
                <c:pt idx="199">
                  <c:v>7-Oct-11</c:v>
                </c:pt>
                <c:pt idx="200">
                  <c:v>10-Oct-11</c:v>
                </c:pt>
                <c:pt idx="201">
                  <c:v>11-Oct-11</c:v>
                </c:pt>
                <c:pt idx="202">
                  <c:v>12-Oct-11</c:v>
                </c:pt>
                <c:pt idx="203">
                  <c:v>13-Oct-11</c:v>
                </c:pt>
                <c:pt idx="204">
                  <c:v>14-Oct-11</c:v>
                </c:pt>
                <c:pt idx="205">
                  <c:v>17-Oct-11</c:v>
                </c:pt>
                <c:pt idx="206">
                  <c:v>18-Oct-11</c:v>
                </c:pt>
                <c:pt idx="207">
                  <c:v>19-Oct-11</c:v>
                </c:pt>
                <c:pt idx="208">
                  <c:v>20-Oct-11</c:v>
                </c:pt>
                <c:pt idx="209">
                  <c:v>21-Oct-11</c:v>
                </c:pt>
                <c:pt idx="210">
                  <c:v>24-Oct-11</c:v>
                </c:pt>
                <c:pt idx="211">
                  <c:v>25-Oct-11</c:v>
                </c:pt>
                <c:pt idx="212">
                  <c:v>26-Oct-11</c:v>
                </c:pt>
                <c:pt idx="213">
                  <c:v>27-Oct-11</c:v>
                </c:pt>
                <c:pt idx="214">
                  <c:v>28-Oct-11</c:v>
                </c:pt>
                <c:pt idx="215">
                  <c:v>31-Oct-11</c:v>
                </c:pt>
                <c:pt idx="216">
                  <c:v>1-Nov-11</c:v>
                </c:pt>
                <c:pt idx="217">
                  <c:v>2-Nov-11</c:v>
                </c:pt>
                <c:pt idx="218">
                  <c:v>3-Nov-11</c:v>
                </c:pt>
                <c:pt idx="219">
                  <c:v>4-Nov-11</c:v>
                </c:pt>
                <c:pt idx="220">
                  <c:v>7-Nov-11</c:v>
                </c:pt>
                <c:pt idx="221">
                  <c:v>8-Nov-11</c:v>
                </c:pt>
                <c:pt idx="222">
                  <c:v>9-Nov-11</c:v>
                </c:pt>
                <c:pt idx="223">
                  <c:v>10-Nov-11</c:v>
                </c:pt>
                <c:pt idx="224">
                  <c:v>11-Nov-11</c:v>
                </c:pt>
                <c:pt idx="225">
                  <c:v>14-Nov-11</c:v>
                </c:pt>
                <c:pt idx="226">
                  <c:v>15-Nov-11</c:v>
                </c:pt>
                <c:pt idx="227">
                  <c:v>16-Nov-11</c:v>
                </c:pt>
                <c:pt idx="228">
                  <c:v>17-Nov-11</c:v>
                </c:pt>
                <c:pt idx="229">
                  <c:v>18-Nov-11</c:v>
                </c:pt>
                <c:pt idx="230">
                  <c:v>21-Nov-11</c:v>
                </c:pt>
                <c:pt idx="231">
                  <c:v>22-Nov-11</c:v>
                </c:pt>
                <c:pt idx="232">
                  <c:v>23-Nov-11</c:v>
                </c:pt>
                <c:pt idx="233">
                  <c:v>24-Nov-11</c:v>
                </c:pt>
                <c:pt idx="234">
                  <c:v>25-Nov-11</c:v>
                </c:pt>
                <c:pt idx="235">
                  <c:v>28-Nov-11</c:v>
                </c:pt>
                <c:pt idx="236">
                  <c:v>29-Nov-11</c:v>
                </c:pt>
                <c:pt idx="237">
                  <c:v>30-Nov-11</c:v>
                </c:pt>
                <c:pt idx="238">
                  <c:v>1-Dec-11</c:v>
                </c:pt>
                <c:pt idx="239">
                  <c:v>2-Dec-11</c:v>
                </c:pt>
                <c:pt idx="240">
                  <c:v>5-Dec-11</c:v>
                </c:pt>
                <c:pt idx="241">
                  <c:v>6-Dec-11</c:v>
                </c:pt>
                <c:pt idx="242">
                  <c:v>7-Dec-11</c:v>
                </c:pt>
                <c:pt idx="243">
                  <c:v>8-Dec-11</c:v>
                </c:pt>
                <c:pt idx="244">
                  <c:v>9-Dec-11</c:v>
                </c:pt>
                <c:pt idx="245">
                  <c:v>12-Dec-11</c:v>
                </c:pt>
                <c:pt idx="246">
                  <c:v>13-Dec-11</c:v>
                </c:pt>
                <c:pt idx="247">
                  <c:v>14-Dec-11</c:v>
                </c:pt>
                <c:pt idx="248">
                  <c:v>15-Dec-11</c:v>
                </c:pt>
                <c:pt idx="249">
                  <c:v>19-Dec-11</c:v>
                </c:pt>
                <c:pt idx="250">
                  <c:v>20-Dec-11</c:v>
                </c:pt>
                <c:pt idx="251">
                  <c:v>21-Dec-11</c:v>
                </c:pt>
                <c:pt idx="252">
                  <c:v>22-Dec-11</c:v>
                </c:pt>
                <c:pt idx="253">
                  <c:v>23-Dec-11</c:v>
                </c:pt>
                <c:pt idx="254">
                  <c:v>27-Dec-11</c:v>
                </c:pt>
                <c:pt idx="255">
                  <c:v>28-Dec-11</c:v>
                </c:pt>
                <c:pt idx="256">
                  <c:v>29-Dec-11</c:v>
                </c:pt>
                <c:pt idx="257">
                  <c:v>30-Dec-11</c:v>
                </c:pt>
                <c:pt idx="258">
                  <c:v>3-Jan-12</c:v>
                </c:pt>
                <c:pt idx="259">
                  <c:v>4-Jan-12</c:v>
                </c:pt>
                <c:pt idx="260">
                  <c:v>5-Jan-12</c:v>
                </c:pt>
                <c:pt idx="261">
                  <c:v>6-Jan-12</c:v>
                </c:pt>
                <c:pt idx="262">
                  <c:v>9-Jan-12</c:v>
                </c:pt>
                <c:pt idx="263">
                  <c:v>10-Jan-12</c:v>
                </c:pt>
                <c:pt idx="264">
                  <c:v>11-Jan-12</c:v>
                </c:pt>
                <c:pt idx="265">
                  <c:v>12-Jan-12</c:v>
                </c:pt>
                <c:pt idx="266">
                  <c:v>13-Jan-12</c:v>
                </c:pt>
                <c:pt idx="267">
                  <c:v>16-Jan-12</c:v>
                </c:pt>
                <c:pt idx="268">
                  <c:v>17-Jan-12</c:v>
                </c:pt>
                <c:pt idx="269">
                  <c:v>18-Jan-12</c:v>
                </c:pt>
                <c:pt idx="270">
                  <c:v>19-Jan-12</c:v>
                </c:pt>
                <c:pt idx="271">
                  <c:v>20-Jan-12</c:v>
                </c:pt>
                <c:pt idx="272">
                  <c:v>23-Jan-12</c:v>
                </c:pt>
                <c:pt idx="273">
                  <c:v>24-Jan-12</c:v>
                </c:pt>
                <c:pt idx="274">
                  <c:v>25-Jan-12</c:v>
                </c:pt>
                <c:pt idx="275">
                  <c:v>26-Jan-12</c:v>
                </c:pt>
                <c:pt idx="276">
                  <c:v>27-Jan-12</c:v>
                </c:pt>
                <c:pt idx="277">
                  <c:v>30-Jan-12</c:v>
                </c:pt>
                <c:pt idx="278">
                  <c:v>31-Jan-12</c:v>
                </c:pt>
                <c:pt idx="279">
                  <c:v>1-Feb-12</c:v>
                </c:pt>
                <c:pt idx="280">
                  <c:v>2-Feb-12</c:v>
                </c:pt>
                <c:pt idx="281">
                  <c:v>3-Feb-12</c:v>
                </c:pt>
                <c:pt idx="282">
                  <c:v>6-Feb-12</c:v>
                </c:pt>
                <c:pt idx="283">
                  <c:v>7-Feb-12</c:v>
                </c:pt>
                <c:pt idx="284">
                  <c:v>8-Feb-12</c:v>
                </c:pt>
                <c:pt idx="285">
                  <c:v>9-Feb-12</c:v>
                </c:pt>
                <c:pt idx="286">
                  <c:v>10-Feb-12</c:v>
                </c:pt>
                <c:pt idx="287">
                  <c:v>13-Feb-12</c:v>
                </c:pt>
                <c:pt idx="288">
                  <c:v>14-Feb-12</c:v>
                </c:pt>
                <c:pt idx="289">
                  <c:v>15-Feb-12</c:v>
                </c:pt>
                <c:pt idx="290">
                  <c:v>16-Feb-12</c:v>
                </c:pt>
                <c:pt idx="291">
                  <c:v>17-Feb-12</c:v>
                </c:pt>
                <c:pt idx="292">
                  <c:v>20-Feb-12</c:v>
                </c:pt>
                <c:pt idx="293">
                  <c:v>21-Feb-12</c:v>
                </c:pt>
                <c:pt idx="294">
                  <c:v>22-Feb-12</c:v>
                </c:pt>
                <c:pt idx="295">
                  <c:v>23-Feb-12</c:v>
                </c:pt>
                <c:pt idx="296">
                  <c:v>24-Feb-12</c:v>
                </c:pt>
                <c:pt idx="297">
                  <c:v>27-Feb-12</c:v>
                </c:pt>
                <c:pt idx="298">
                  <c:v>28-Feb-12</c:v>
                </c:pt>
                <c:pt idx="299">
                  <c:v>29-Feb-12</c:v>
                </c:pt>
                <c:pt idx="300">
                  <c:v>1-Mar-12</c:v>
                </c:pt>
                <c:pt idx="301">
                  <c:v>2-Mar-12</c:v>
                </c:pt>
                <c:pt idx="302">
                  <c:v>5-Mar-12</c:v>
                </c:pt>
                <c:pt idx="303">
                  <c:v>6-Mar-12</c:v>
                </c:pt>
                <c:pt idx="304">
                  <c:v>7-Mar-12</c:v>
                </c:pt>
                <c:pt idx="305">
                  <c:v>8-Mar-12</c:v>
                </c:pt>
                <c:pt idx="306">
                  <c:v>9-Mar-12</c:v>
                </c:pt>
                <c:pt idx="307">
                  <c:v>12-Mar-12</c:v>
                </c:pt>
                <c:pt idx="308">
                  <c:v>13-Mar-12</c:v>
                </c:pt>
                <c:pt idx="309">
                  <c:v>14-Mar-12</c:v>
                </c:pt>
                <c:pt idx="310">
                  <c:v>15-Mar-12</c:v>
                </c:pt>
                <c:pt idx="311">
                  <c:v>16-Mar-12</c:v>
                </c:pt>
                <c:pt idx="312">
                  <c:v>19-Mar-12</c:v>
                </c:pt>
                <c:pt idx="313">
                  <c:v>20-Mar-12</c:v>
                </c:pt>
                <c:pt idx="314">
                  <c:v>21-Mar-12</c:v>
                </c:pt>
                <c:pt idx="315">
                  <c:v>22-Mar-12</c:v>
                </c:pt>
                <c:pt idx="316">
                  <c:v>23-Mar-12</c:v>
                </c:pt>
                <c:pt idx="317">
                  <c:v>26-Mar-12</c:v>
                </c:pt>
                <c:pt idx="318">
                  <c:v>27-Mar-12</c:v>
                </c:pt>
                <c:pt idx="319">
                  <c:v>28-Mar-12</c:v>
                </c:pt>
                <c:pt idx="320">
                  <c:v>29-Mar-12</c:v>
                </c:pt>
                <c:pt idx="321">
                  <c:v>30-Mar-12</c:v>
                </c:pt>
                <c:pt idx="322">
                  <c:v>2-Apr-12</c:v>
                </c:pt>
                <c:pt idx="323">
                  <c:v>3-Apr-12</c:v>
                </c:pt>
                <c:pt idx="324">
                  <c:v>4-Apr-12</c:v>
                </c:pt>
                <c:pt idx="325">
                  <c:v>5-Apr-12</c:v>
                </c:pt>
                <c:pt idx="326">
                  <c:v>10-Apr-12</c:v>
                </c:pt>
                <c:pt idx="327">
                  <c:v>11-Apr-12</c:v>
                </c:pt>
                <c:pt idx="328">
                  <c:v>12-Apr-12</c:v>
                </c:pt>
                <c:pt idx="329">
                  <c:v>13-Apr-12</c:v>
                </c:pt>
                <c:pt idx="330">
                  <c:v>16-Apr-12</c:v>
                </c:pt>
                <c:pt idx="331">
                  <c:v>17-Apr-12</c:v>
                </c:pt>
                <c:pt idx="332">
                  <c:v>18-Apr-12</c:v>
                </c:pt>
                <c:pt idx="333">
                  <c:v>19-Apr-12</c:v>
                </c:pt>
                <c:pt idx="334">
                  <c:v>20-Apr-12</c:v>
                </c:pt>
                <c:pt idx="335">
                  <c:v>23-Apr-12</c:v>
                </c:pt>
                <c:pt idx="336">
                  <c:v>24-Apr-12</c:v>
                </c:pt>
                <c:pt idx="337">
                  <c:v>25-Apr-12</c:v>
                </c:pt>
                <c:pt idx="338">
                  <c:v>26-Apr-12</c:v>
                </c:pt>
                <c:pt idx="339">
                  <c:v>27-Apr-12</c:v>
                </c:pt>
                <c:pt idx="340">
                  <c:v>30-Apr-12</c:v>
                </c:pt>
                <c:pt idx="341">
                  <c:v>1-May-12</c:v>
                </c:pt>
                <c:pt idx="342">
                  <c:v>2-May-12</c:v>
                </c:pt>
                <c:pt idx="343">
                  <c:v>3-May-12</c:v>
                </c:pt>
                <c:pt idx="344">
                  <c:v>4-May-12</c:v>
                </c:pt>
                <c:pt idx="345">
                  <c:v>7-May-12</c:v>
                </c:pt>
                <c:pt idx="346">
                  <c:v>8-May-12</c:v>
                </c:pt>
                <c:pt idx="347">
                  <c:v>9-May-12</c:v>
                </c:pt>
                <c:pt idx="348">
                  <c:v>10-May-12</c:v>
                </c:pt>
                <c:pt idx="349">
                  <c:v>11-May-12</c:v>
                </c:pt>
                <c:pt idx="350">
                  <c:v>14-May-12</c:v>
                </c:pt>
                <c:pt idx="351">
                  <c:v>15-May-12</c:v>
                </c:pt>
                <c:pt idx="352">
                  <c:v>16-May-12</c:v>
                </c:pt>
                <c:pt idx="353">
                  <c:v>17-May-12</c:v>
                </c:pt>
                <c:pt idx="354">
                  <c:v>18-May-12</c:v>
                </c:pt>
                <c:pt idx="355">
                  <c:v>21-May-12</c:v>
                </c:pt>
                <c:pt idx="356">
                  <c:v>22-May-12</c:v>
                </c:pt>
                <c:pt idx="357">
                  <c:v>23-May-12</c:v>
                </c:pt>
                <c:pt idx="358">
                  <c:v>24-May-12</c:v>
                </c:pt>
                <c:pt idx="359">
                  <c:v>25-May-12</c:v>
                </c:pt>
                <c:pt idx="360">
                  <c:v>28-May-12</c:v>
                </c:pt>
                <c:pt idx="361">
                  <c:v>29-May-12</c:v>
                </c:pt>
                <c:pt idx="362">
                  <c:v>30-May-12</c:v>
                </c:pt>
                <c:pt idx="363">
                  <c:v>31-May-12</c:v>
                </c:pt>
                <c:pt idx="364">
                  <c:v>1-Jun-12</c:v>
                </c:pt>
                <c:pt idx="365">
                  <c:v>4-Jun-12</c:v>
                </c:pt>
                <c:pt idx="366">
                  <c:v>5-Jun-12</c:v>
                </c:pt>
                <c:pt idx="367">
                  <c:v>6-Jun-12</c:v>
                </c:pt>
                <c:pt idx="368">
                  <c:v>7-Jun-12</c:v>
                </c:pt>
                <c:pt idx="369">
                  <c:v>8-Jun-12</c:v>
                </c:pt>
                <c:pt idx="370">
                  <c:v>11-Jun-12</c:v>
                </c:pt>
                <c:pt idx="371">
                  <c:v>12-Jun-12</c:v>
                </c:pt>
                <c:pt idx="372">
                  <c:v>13-Jun-12</c:v>
                </c:pt>
                <c:pt idx="373">
                  <c:v>14-Jun-12</c:v>
                </c:pt>
                <c:pt idx="374">
                  <c:v>15-Jun-12</c:v>
                </c:pt>
                <c:pt idx="375">
                  <c:v>18-Jun-12</c:v>
                </c:pt>
                <c:pt idx="376">
                  <c:v>19-Jun-12</c:v>
                </c:pt>
                <c:pt idx="377">
                  <c:v>20-Jun-12</c:v>
                </c:pt>
                <c:pt idx="378">
                  <c:v>21-Jun-12</c:v>
                </c:pt>
                <c:pt idx="379">
                  <c:v>22-Jun-12</c:v>
                </c:pt>
                <c:pt idx="380">
                  <c:v>25-Jun-12</c:v>
                </c:pt>
                <c:pt idx="381">
                  <c:v>26-Jun-12</c:v>
                </c:pt>
                <c:pt idx="382">
                  <c:v>27-Jun-12</c:v>
                </c:pt>
                <c:pt idx="383">
                  <c:v>28-Jun-12</c:v>
                </c:pt>
                <c:pt idx="384">
                  <c:v>29-Jun-12</c:v>
                </c:pt>
                <c:pt idx="385">
                  <c:v>2-Jul-12</c:v>
                </c:pt>
                <c:pt idx="386">
                  <c:v>3-Jul-12</c:v>
                </c:pt>
                <c:pt idx="387">
                  <c:v>4-Jul-12</c:v>
                </c:pt>
                <c:pt idx="388">
                  <c:v>5-Jul-12</c:v>
                </c:pt>
                <c:pt idx="389">
                  <c:v>6-Jul-12</c:v>
                </c:pt>
                <c:pt idx="390">
                  <c:v>9-Jul-12</c:v>
                </c:pt>
                <c:pt idx="391">
                  <c:v>10-Jul-12</c:v>
                </c:pt>
                <c:pt idx="392">
                  <c:v>11-Jul-12</c:v>
                </c:pt>
                <c:pt idx="393">
                  <c:v>12-Jul-12</c:v>
                </c:pt>
                <c:pt idx="394">
                  <c:v>13-Jul-12</c:v>
                </c:pt>
                <c:pt idx="395">
                  <c:v>16-Jul-12</c:v>
                </c:pt>
                <c:pt idx="396">
                  <c:v>17-Jul-12</c:v>
                </c:pt>
                <c:pt idx="397">
                  <c:v>18-Jul-12</c:v>
                </c:pt>
                <c:pt idx="398">
                  <c:v>19-Jul-12</c:v>
                </c:pt>
                <c:pt idx="399">
                  <c:v>20-Jul-12</c:v>
                </c:pt>
                <c:pt idx="400">
                  <c:v>23-Jul-12</c:v>
                </c:pt>
                <c:pt idx="401">
                  <c:v>24-Jul-12</c:v>
                </c:pt>
                <c:pt idx="402">
                  <c:v>25-Jul-12</c:v>
                </c:pt>
                <c:pt idx="403">
                  <c:v>26-Jul-12</c:v>
                </c:pt>
                <c:pt idx="404">
                  <c:v>27-Jul-12</c:v>
                </c:pt>
                <c:pt idx="405">
                  <c:v>30-Jul-12</c:v>
                </c:pt>
                <c:pt idx="406">
                  <c:v>31-Jul-12</c:v>
                </c:pt>
                <c:pt idx="407">
                  <c:v>1-Aug-12</c:v>
                </c:pt>
                <c:pt idx="408">
                  <c:v>2-Aug-12</c:v>
                </c:pt>
                <c:pt idx="409">
                  <c:v>3-Aug-12</c:v>
                </c:pt>
                <c:pt idx="410">
                  <c:v>6-Aug-12</c:v>
                </c:pt>
                <c:pt idx="411">
                  <c:v>7-Aug-12</c:v>
                </c:pt>
                <c:pt idx="412">
                  <c:v>8-Aug-12</c:v>
                </c:pt>
                <c:pt idx="413">
                  <c:v>9-Aug-12</c:v>
                </c:pt>
                <c:pt idx="414">
                  <c:v>10-Aug-12</c:v>
                </c:pt>
                <c:pt idx="415">
                  <c:v>13-Aug-12</c:v>
                </c:pt>
                <c:pt idx="416">
                  <c:v>14-Aug-12</c:v>
                </c:pt>
                <c:pt idx="417">
                  <c:v>15-Aug-12</c:v>
                </c:pt>
                <c:pt idx="418">
                  <c:v>16-Aug-12</c:v>
                </c:pt>
                <c:pt idx="419">
                  <c:v>17-Aug-12</c:v>
                </c:pt>
                <c:pt idx="420">
                  <c:v>20-Aug-12</c:v>
                </c:pt>
                <c:pt idx="421">
                  <c:v>21-Aug-12</c:v>
                </c:pt>
                <c:pt idx="422">
                  <c:v>22-Aug-12</c:v>
                </c:pt>
                <c:pt idx="423">
                  <c:v>23-Aug-12</c:v>
                </c:pt>
                <c:pt idx="424">
                  <c:v>24-Aug-12</c:v>
                </c:pt>
                <c:pt idx="425">
                  <c:v>27-Aug-12</c:v>
                </c:pt>
                <c:pt idx="426">
                  <c:v>28-Aug-12</c:v>
                </c:pt>
                <c:pt idx="427">
                  <c:v>29-Aug-12</c:v>
                </c:pt>
                <c:pt idx="428">
                  <c:v>30-Aug-12</c:v>
                </c:pt>
                <c:pt idx="429">
                  <c:v>31-Aug-12</c:v>
                </c:pt>
                <c:pt idx="430">
                  <c:v>3-Sep-12</c:v>
                </c:pt>
                <c:pt idx="431">
                  <c:v>4-Sep-12</c:v>
                </c:pt>
                <c:pt idx="432">
                  <c:v>5-Sep-12</c:v>
                </c:pt>
                <c:pt idx="433">
                  <c:v>6-Sep-12</c:v>
                </c:pt>
                <c:pt idx="434">
                  <c:v>7-Sep-12</c:v>
                </c:pt>
                <c:pt idx="435">
                  <c:v>10-Sep-12</c:v>
                </c:pt>
                <c:pt idx="436">
                  <c:v>11-Sep-12</c:v>
                </c:pt>
                <c:pt idx="437">
                  <c:v>12-Sep-12</c:v>
                </c:pt>
                <c:pt idx="438">
                  <c:v>13-Sep-12</c:v>
                </c:pt>
                <c:pt idx="439">
                  <c:v>14-Sep-12</c:v>
                </c:pt>
                <c:pt idx="440">
                  <c:v>17-Sep-12</c:v>
                </c:pt>
                <c:pt idx="441">
                  <c:v>18-Sep-12</c:v>
                </c:pt>
                <c:pt idx="442">
                  <c:v>19-Sep-12</c:v>
                </c:pt>
                <c:pt idx="443">
                  <c:v>20-Sep-12</c:v>
                </c:pt>
                <c:pt idx="444">
                  <c:v>21-Sep-12</c:v>
                </c:pt>
                <c:pt idx="445">
                  <c:v>24-Sep-12</c:v>
                </c:pt>
                <c:pt idx="446">
                  <c:v>25-Sep-12</c:v>
                </c:pt>
                <c:pt idx="447">
                  <c:v>26-Sep-12</c:v>
                </c:pt>
                <c:pt idx="448">
                  <c:v>27-Sep-12</c:v>
                </c:pt>
                <c:pt idx="449">
                  <c:v>28-Sep-12</c:v>
                </c:pt>
                <c:pt idx="450">
                  <c:v>1-Oct-12</c:v>
                </c:pt>
                <c:pt idx="451">
                  <c:v>2-Oct-12</c:v>
                </c:pt>
                <c:pt idx="452">
                  <c:v>3-Oct-12</c:v>
                </c:pt>
                <c:pt idx="453">
                  <c:v>4-Oct-12</c:v>
                </c:pt>
                <c:pt idx="454">
                  <c:v>5-Oct-12</c:v>
                </c:pt>
                <c:pt idx="455">
                  <c:v>8-Oct-12</c:v>
                </c:pt>
                <c:pt idx="456">
                  <c:v>9-Oct-12</c:v>
                </c:pt>
                <c:pt idx="457">
                  <c:v>10-Oct-12</c:v>
                </c:pt>
                <c:pt idx="458">
                  <c:v>11-Oct-12</c:v>
                </c:pt>
                <c:pt idx="459">
                  <c:v>12-Oct-12</c:v>
                </c:pt>
                <c:pt idx="460">
                  <c:v>15-Oct-12</c:v>
                </c:pt>
                <c:pt idx="461">
                  <c:v>16-Oct-12</c:v>
                </c:pt>
                <c:pt idx="462">
                  <c:v>17-Oct-12</c:v>
                </c:pt>
                <c:pt idx="463">
                  <c:v>18-Oct-12</c:v>
                </c:pt>
                <c:pt idx="464">
                  <c:v>19-Oct-12</c:v>
                </c:pt>
                <c:pt idx="465">
                  <c:v>22-Oct-12</c:v>
                </c:pt>
                <c:pt idx="466">
                  <c:v>23-Oct-12</c:v>
                </c:pt>
                <c:pt idx="467">
                  <c:v>24-Oct-12</c:v>
                </c:pt>
                <c:pt idx="468">
                  <c:v>25-Oct-12</c:v>
                </c:pt>
                <c:pt idx="469">
                  <c:v>26-Oct-12</c:v>
                </c:pt>
                <c:pt idx="470">
                  <c:v>29-Oct-12</c:v>
                </c:pt>
                <c:pt idx="471">
                  <c:v>30-Oct-12</c:v>
                </c:pt>
                <c:pt idx="472">
                  <c:v>31-Oct-12</c:v>
                </c:pt>
                <c:pt idx="473">
                  <c:v>1-Nov-12</c:v>
                </c:pt>
                <c:pt idx="474">
                  <c:v>2-Nov-12</c:v>
                </c:pt>
                <c:pt idx="475">
                  <c:v>5-Nov-12</c:v>
                </c:pt>
                <c:pt idx="476">
                  <c:v>6-Nov-12</c:v>
                </c:pt>
                <c:pt idx="477">
                  <c:v>7-Nov-12</c:v>
                </c:pt>
                <c:pt idx="478">
                  <c:v>8-Nov-12</c:v>
                </c:pt>
                <c:pt idx="479">
                  <c:v>9-Nov-12</c:v>
                </c:pt>
                <c:pt idx="480">
                  <c:v>12-Nov-12</c:v>
                </c:pt>
                <c:pt idx="481">
                  <c:v>13-Nov-12</c:v>
                </c:pt>
                <c:pt idx="482">
                  <c:v>14-Nov-12</c:v>
                </c:pt>
                <c:pt idx="483">
                  <c:v>15-Nov-12</c:v>
                </c:pt>
                <c:pt idx="484">
                  <c:v>16-Nov-12</c:v>
                </c:pt>
                <c:pt idx="485">
                  <c:v>19-Nov-12</c:v>
                </c:pt>
                <c:pt idx="486">
                  <c:v>20-Nov-12</c:v>
                </c:pt>
                <c:pt idx="487">
                  <c:v>21-Nov-12</c:v>
                </c:pt>
                <c:pt idx="488">
                  <c:v>22-Nov-12</c:v>
                </c:pt>
                <c:pt idx="489">
                  <c:v>23-Nov-12</c:v>
                </c:pt>
                <c:pt idx="490">
                  <c:v>26-Nov-12</c:v>
                </c:pt>
                <c:pt idx="491">
                  <c:v>27-Nov-12</c:v>
                </c:pt>
                <c:pt idx="492">
                  <c:v>28-Nov-12</c:v>
                </c:pt>
                <c:pt idx="493">
                  <c:v>29-Nov-12</c:v>
                </c:pt>
                <c:pt idx="494">
                  <c:v>30-Nov-12</c:v>
                </c:pt>
                <c:pt idx="495">
                  <c:v>3-Dec-12</c:v>
                </c:pt>
                <c:pt idx="496">
                  <c:v>4-Dec-12</c:v>
                </c:pt>
                <c:pt idx="497">
                  <c:v>5-Dec-12</c:v>
                </c:pt>
                <c:pt idx="498">
                  <c:v>6-Dec-12</c:v>
                </c:pt>
                <c:pt idx="499">
                  <c:v>7-Dec-12</c:v>
                </c:pt>
                <c:pt idx="500">
                  <c:v>10-Dec-12</c:v>
                </c:pt>
                <c:pt idx="501">
                  <c:v>11-Dec-12</c:v>
                </c:pt>
                <c:pt idx="502">
                  <c:v>12-Dec-12</c:v>
                </c:pt>
                <c:pt idx="503">
                  <c:v>13-Dec-12</c:v>
                </c:pt>
                <c:pt idx="504">
                  <c:v>14-Dec-12</c:v>
                </c:pt>
                <c:pt idx="505">
                  <c:v>18-Dec-12</c:v>
                </c:pt>
                <c:pt idx="506">
                  <c:v>19-Dec-12</c:v>
                </c:pt>
                <c:pt idx="507">
                  <c:v>20-Dec-12</c:v>
                </c:pt>
                <c:pt idx="508">
                  <c:v>21-Dec-12</c:v>
                </c:pt>
                <c:pt idx="509">
                  <c:v>24-Dec-12</c:v>
                </c:pt>
                <c:pt idx="510">
                  <c:v>26-Dec-12</c:v>
                </c:pt>
                <c:pt idx="511">
                  <c:v>27-Dec-12</c:v>
                </c:pt>
                <c:pt idx="512">
                  <c:v>28-Dec-12</c:v>
                </c:pt>
                <c:pt idx="513">
                  <c:v>31-Dec-12</c:v>
                </c:pt>
                <c:pt idx="514">
                  <c:v>2-Jan-13</c:v>
                </c:pt>
                <c:pt idx="515">
                  <c:v>3-Jan-13</c:v>
                </c:pt>
                <c:pt idx="516">
                  <c:v>4-Jan-13</c:v>
                </c:pt>
                <c:pt idx="517">
                  <c:v>7-Jan-13</c:v>
                </c:pt>
                <c:pt idx="518">
                  <c:v>8-Jan-13</c:v>
                </c:pt>
                <c:pt idx="519">
                  <c:v>9-Jan-13</c:v>
                </c:pt>
                <c:pt idx="520">
                  <c:v>10-Jan-13</c:v>
                </c:pt>
                <c:pt idx="521">
                  <c:v>11-Jan-13</c:v>
                </c:pt>
                <c:pt idx="522">
                  <c:v>14-Jan-13</c:v>
                </c:pt>
                <c:pt idx="523">
                  <c:v>15-Jan-13</c:v>
                </c:pt>
                <c:pt idx="524">
                  <c:v>16-Jan-13</c:v>
                </c:pt>
                <c:pt idx="525">
                  <c:v>17-Jan-13</c:v>
                </c:pt>
                <c:pt idx="526">
                  <c:v>18-Jan-13</c:v>
                </c:pt>
                <c:pt idx="527">
                  <c:v>21-Jan-13</c:v>
                </c:pt>
                <c:pt idx="528">
                  <c:v>22-Jan-13</c:v>
                </c:pt>
                <c:pt idx="529">
                  <c:v>23-Jan-13</c:v>
                </c:pt>
                <c:pt idx="530">
                  <c:v>24-Jan-13</c:v>
                </c:pt>
                <c:pt idx="531">
                  <c:v>25-Jan-13</c:v>
                </c:pt>
                <c:pt idx="532">
                  <c:v>28-Jan-13</c:v>
                </c:pt>
                <c:pt idx="533">
                  <c:v>29-Jan-13</c:v>
                </c:pt>
                <c:pt idx="534">
                  <c:v>30-Jan-13</c:v>
                </c:pt>
                <c:pt idx="535">
                  <c:v>31-Jan-13</c:v>
                </c:pt>
                <c:pt idx="536">
                  <c:v>1-Feb-13</c:v>
                </c:pt>
                <c:pt idx="537">
                  <c:v>4-Feb-13</c:v>
                </c:pt>
                <c:pt idx="538">
                  <c:v>5-Feb-13</c:v>
                </c:pt>
                <c:pt idx="539">
                  <c:v>6-Feb-13</c:v>
                </c:pt>
                <c:pt idx="540">
                  <c:v>7-Feb-13</c:v>
                </c:pt>
                <c:pt idx="541">
                  <c:v>8-Feb-13</c:v>
                </c:pt>
                <c:pt idx="542">
                  <c:v>11-Feb-13</c:v>
                </c:pt>
                <c:pt idx="543">
                  <c:v>12-Feb-13</c:v>
                </c:pt>
                <c:pt idx="544">
                  <c:v>13-Feb-13</c:v>
                </c:pt>
                <c:pt idx="545">
                  <c:v>14-Feb-13</c:v>
                </c:pt>
                <c:pt idx="546">
                  <c:v>15-Feb-13</c:v>
                </c:pt>
                <c:pt idx="547">
                  <c:v>18-Feb-13</c:v>
                </c:pt>
                <c:pt idx="548">
                  <c:v>19-Feb-13</c:v>
                </c:pt>
                <c:pt idx="549">
                  <c:v>20-Feb-13</c:v>
                </c:pt>
                <c:pt idx="550">
                  <c:v>21-Feb-13</c:v>
                </c:pt>
                <c:pt idx="551">
                  <c:v>22-Feb-13</c:v>
                </c:pt>
                <c:pt idx="552">
                  <c:v>25-Feb-13</c:v>
                </c:pt>
                <c:pt idx="553">
                  <c:v>26-Feb-13</c:v>
                </c:pt>
                <c:pt idx="554">
                  <c:v>27-Feb-13</c:v>
                </c:pt>
                <c:pt idx="555">
                  <c:v>28-Feb-13</c:v>
                </c:pt>
                <c:pt idx="556">
                  <c:v>1-Mar-13</c:v>
                </c:pt>
                <c:pt idx="557">
                  <c:v>4-Mar-13</c:v>
                </c:pt>
                <c:pt idx="558">
                  <c:v>5-Mar-13</c:v>
                </c:pt>
                <c:pt idx="559">
                  <c:v>6-Mar-13</c:v>
                </c:pt>
                <c:pt idx="560">
                  <c:v>7-Mar-13</c:v>
                </c:pt>
                <c:pt idx="561">
                  <c:v>8-Mar-13</c:v>
                </c:pt>
                <c:pt idx="562">
                  <c:v>11-Mar-13</c:v>
                </c:pt>
                <c:pt idx="563">
                  <c:v>12-Mar-13</c:v>
                </c:pt>
                <c:pt idx="564">
                  <c:v>13-Mar-13</c:v>
                </c:pt>
                <c:pt idx="565">
                  <c:v>14-Mar-13</c:v>
                </c:pt>
                <c:pt idx="566">
                  <c:v>15-Mar-13</c:v>
                </c:pt>
                <c:pt idx="567">
                  <c:v>18-Mar-13</c:v>
                </c:pt>
                <c:pt idx="568">
                  <c:v>19-Mar-13</c:v>
                </c:pt>
                <c:pt idx="569">
                  <c:v>20-Mar-13</c:v>
                </c:pt>
                <c:pt idx="570">
                  <c:v>21-Mar-13</c:v>
                </c:pt>
                <c:pt idx="571">
                  <c:v>22-Mar-13</c:v>
                </c:pt>
                <c:pt idx="572">
                  <c:v>25-Mar-13</c:v>
                </c:pt>
                <c:pt idx="573">
                  <c:v>26-Mar-13</c:v>
                </c:pt>
                <c:pt idx="574">
                  <c:v>27-Mar-13</c:v>
                </c:pt>
                <c:pt idx="575">
                  <c:v>28-Mar-13</c:v>
                </c:pt>
                <c:pt idx="576">
                  <c:v>29-Mar-13</c:v>
                </c:pt>
                <c:pt idx="577">
                  <c:v>1-Apr-13</c:v>
                </c:pt>
                <c:pt idx="578">
                  <c:v>2-Apr-13</c:v>
                </c:pt>
                <c:pt idx="579">
                  <c:v>3-Apr-13</c:v>
                </c:pt>
                <c:pt idx="580">
                  <c:v>4-Apr-13</c:v>
                </c:pt>
                <c:pt idx="581">
                  <c:v>5-Apr-13</c:v>
                </c:pt>
                <c:pt idx="582">
                  <c:v>8-Apr-13</c:v>
                </c:pt>
                <c:pt idx="583">
                  <c:v>9-Apr-13</c:v>
                </c:pt>
                <c:pt idx="584">
                  <c:v>10-Apr-13</c:v>
                </c:pt>
                <c:pt idx="585">
                  <c:v>11-Apr-13</c:v>
                </c:pt>
                <c:pt idx="586">
                  <c:v>12-Apr-13</c:v>
                </c:pt>
                <c:pt idx="587">
                  <c:v>15-Apr-13</c:v>
                </c:pt>
                <c:pt idx="588">
                  <c:v>16-Apr-13</c:v>
                </c:pt>
                <c:pt idx="589">
                  <c:v>17-Apr-13</c:v>
                </c:pt>
                <c:pt idx="590">
                  <c:v>18-Apr-13</c:v>
                </c:pt>
                <c:pt idx="591">
                  <c:v>19-Apr-13</c:v>
                </c:pt>
                <c:pt idx="592">
                  <c:v>22-Apr-13</c:v>
                </c:pt>
                <c:pt idx="593">
                  <c:v>23-Apr-13</c:v>
                </c:pt>
                <c:pt idx="594">
                  <c:v>24-Apr-13</c:v>
                </c:pt>
                <c:pt idx="595">
                  <c:v>25-Apr-13</c:v>
                </c:pt>
                <c:pt idx="596">
                  <c:v>26-Apr-13</c:v>
                </c:pt>
                <c:pt idx="597">
                  <c:v>29-Apr-13</c:v>
                </c:pt>
                <c:pt idx="598">
                  <c:v>30-Apr-13</c:v>
                </c:pt>
                <c:pt idx="599">
                  <c:v>1-May-13</c:v>
                </c:pt>
                <c:pt idx="600">
                  <c:v>2-May-13</c:v>
                </c:pt>
                <c:pt idx="601">
                  <c:v>3-May-13</c:v>
                </c:pt>
                <c:pt idx="602">
                  <c:v>6-May-13</c:v>
                </c:pt>
                <c:pt idx="603">
                  <c:v>7-May-13</c:v>
                </c:pt>
                <c:pt idx="604">
                  <c:v>8-May-13</c:v>
                </c:pt>
                <c:pt idx="605">
                  <c:v>9-May-13</c:v>
                </c:pt>
                <c:pt idx="606">
                  <c:v>10-May-13</c:v>
                </c:pt>
                <c:pt idx="607">
                  <c:v>13-May-13</c:v>
                </c:pt>
                <c:pt idx="608">
                  <c:v>14-May-13</c:v>
                </c:pt>
                <c:pt idx="609">
                  <c:v>15-May-13</c:v>
                </c:pt>
                <c:pt idx="610">
                  <c:v>16-May-13</c:v>
                </c:pt>
                <c:pt idx="611">
                  <c:v>17-May-13</c:v>
                </c:pt>
                <c:pt idx="612">
                  <c:v>20-May-13</c:v>
                </c:pt>
                <c:pt idx="613">
                  <c:v>21-May-13</c:v>
                </c:pt>
                <c:pt idx="614">
                  <c:v>22-May-13</c:v>
                </c:pt>
                <c:pt idx="615">
                  <c:v>23-May-13</c:v>
                </c:pt>
                <c:pt idx="616">
                  <c:v>24-May-13</c:v>
                </c:pt>
                <c:pt idx="617">
                  <c:v>27-May-13</c:v>
                </c:pt>
                <c:pt idx="618">
                  <c:v>28-May-13</c:v>
                </c:pt>
                <c:pt idx="619">
                  <c:v>29-May-13</c:v>
                </c:pt>
                <c:pt idx="620">
                  <c:v>30-May-13</c:v>
                </c:pt>
                <c:pt idx="621">
                  <c:v>31-May-13</c:v>
                </c:pt>
                <c:pt idx="622">
                  <c:v>3-Jun-13</c:v>
                </c:pt>
                <c:pt idx="623">
                  <c:v>4-Jun-13</c:v>
                </c:pt>
                <c:pt idx="624">
                  <c:v>5-Jun-13</c:v>
                </c:pt>
                <c:pt idx="625">
                  <c:v>6-Jun-13</c:v>
                </c:pt>
                <c:pt idx="626">
                  <c:v>7-Jun-13</c:v>
                </c:pt>
                <c:pt idx="627">
                  <c:v>10-Jun-13</c:v>
                </c:pt>
                <c:pt idx="628">
                  <c:v>11-Jun-13</c:v>
                </c:pt>
                <c:pt idx="629">
                  <c:v>12-Jun-13</c:v>
                </c:pt>
                <c:pt idx="630">
                  <c:v>13-Jun-13</c:v>
                </c:pt>
                <c:pt idx="631">
                  <c:v>14-Jun-13</c:v>
                </c:pt>
                <c:pt idx="632">
                  <c:v>17-Jun-13</c:v>
                </c:pt>
                <c:pt idx="633">
                  <c:v>18-Jun-13</c:v>
                </c:pt>
                <c:pt idx="634">
                  <c:v>19-Jun-13</c:v>
                </c:pt>
                <c:pt idx="635">
                  <c:v>20-Jun-13</c:v>
                </c:pt>
                <c:pt idx="636">
                  <c:v>21-Jun-13</c:v>
                </c:pt>
                <c:pt idx="637">
                  <c:v>24-Jun-13</c:v>
                </c:pt>
                <c:pt idx="638">
                  <c:v>25-Jun-13</c:v>
                </c:pt>
                <c:pt idx="639">
                  <c:v>26-Jun-13</c:v>
                </c:pt>
                <c:pt idx="640">
                  <c:v>27-Jun-13</c:v>
                </c:pt>
                <c:pt idx="641">
                  <c:v>28-Jun-13</c:v>
                </c:pt>
                <c:pt idx="642">
                  <c:v>1-Jul-13</c:v>
                </c:pt>
                <c:pt idx="643">
                  <c:v>2-Jul-13</c:v>
                </c:pt>
                <c:pt idx="644">
                  <c:v>3-Jul-13</c:v>
                </c:pt>
                <c:pt idx="645">
                  <c:v>4-Jul-13</c:v>
                </c:pt>
                <c:pt idx="646">
                  <c:v>5-Jul-13</c:v>
                </c:pt>
                <c:pt idx="647">
                  <c:v>8-Jul-13</c:v>
                </c:pt>
                <c:pt idx="648">
                  <c:v>9-Jul-13</c:v>
                </c:pt>
                <c:pt idx="649">
                  <c:v>10-Jul-13</c:v>
                </c:pt>
                <c:pt idx="650">
                  <c:v>11-Jul-13</c:v>
                </c:pt>
                <c:pt idx="651">
                  <c:v>12-Jul-13</c:v>
                </c:pt>
                <c:pt idx="652">
                  <c:v>15-Jul-13</c:v>
                </c:pt>
                <c:pt idx="653">
                  <c:v>16-Jul-13</c:v>
                </c:pt>
                <c:pt idx="654">
                  <c:v>17-Jul-13</c:v>
                </c:pt>
                <c:pt idx="655">
                  <c:v>18-Jul-13</c:v>
                </c:pt>
                <c:pt idx="656">
                  <c:v>19-Jul-13</c:v>
                </c:pt>
                <c:pt idx="657">
                  <c:v>22-Jul-13</c:v>
                </c:pt>
                <c:pt idx="658">
                  <c:v>23-Jul-13</c:v>
                </c:pt>
                <c:pt idx="659">
                  <c:v>24-Jul-13</c:v>
                </c:pt>
                <c:pt idx="660">
                  <c:v>25-Jul-13</c:v>
                </c:pt>
                <c:pt idx="661">
                  <c:v>26-Jul-13</c:v>
                </c:pt>
                <c:pt idx="662">
                  <c:v>29-Jul-13</c:v>
                </c:pt>
                <c:pt idx="663">
                  <c:v>30-Jul-13</c:v>
                </c:pt>
                <c:pt idx="664">
                  <c:v>31-Jul-13</c:v>
                </c:pt>
                <c:pt idx="665">
                  <c:v>1-Aug-13</c:v>
                </c:pt>
                <c:pt idx="666">
                  <c:v>2-Aug-13</c:v>
                </c:pt>
                <c:pt idx="667">
                  <c:v>5-Aug-13</c:v>
                </c:pt>
                <c:pt idx="668">
                  <c:v>6-Aug-13</c:v>
                </c:pt>
                <c:pt idx="669">
                  <c:v>7-Aug-13</c:v>
                </c:pt>
                <c:pt idx="670">
                  <c:v>8-Aug-13</c:v>
                </c:pt>
                <c:pt idx="671">
                  <c:v>9-Aug-13</c:v>
                </c:pt>
                <c:pt idx="672">
                  <c:v>12-Aug-13</c:v>
                </c:pt>
                <c:pt idx="673">
                  <c:v>13-Aug-13</c:v>
                </c:pt>
                <c:pt idx="674">
                  <c:v>14-Aug-13</c:v>
                </c:pt>
                <c:pt idx="675">
                  <c:v>15-Aug-13</c:v>
                </c:pt>
                <c:pt idx="676">
                  <c:v>16-Aug-13</c:v>
                </c:pt>
                <c:pt idx="677">
                  <c:v>19-Aug-13</c:v>
                </c:pt>
                <c:pt idx="678">
                  <c:v>20-Aug-13</c:v>
                </c:pt>
                <c:pt idx="679">
                  <c:v>21-Aug-13</c:v>
                </c:pt>
                <c:pt idx="680">
                  <c:v>22-Aug-13</c:v>
                </c:pt>
                <c:pt idx="681">
                  <c:v>23-Aug-13</c:v>
                </c:pt>
                <c:pt idx="682">
                  <c:v>26-Aug-13</c:v>
                </c:pt>
                <c:pt idx="683">
                  <c:v>27-Aug-13</c:v>
                </c:pt>
                <c:pt idx="684">
                  <c:v>28-Aug-13</c:v>
                </c:pt>
                <c:pt idx="685">
                  <c:v>29-Aug-13</c:v>
                </c:pt>
                <c:pt idx="686">
                  <c:v>30-Aug-13</c:v>
                </c:pt>
                <c:pt idx="687">
                  <c:v>2-Sep-13</c:v>
                </c:pt>
                <c:pt idx="688">
                  <c:v>3-Sep-13</c:v>
                </c:pt>
                <c:pt idx="689">
                  <c:v>4-Sep-13</c:v>
                </c:pt>
                <c:pt idx="690">
                  <c:v>5-Sep-13</c:v>
                </c:pt>
                <c:pt idx="691">
                  <c:v>6-Sep-13</c:v>
                </c:pt>
                <c:pt idx="692">
                  <c:v>9-Sep-13</c:v>
                </c:pt>
                <c:pt idx="693">
                  <c:v>10-Sep-13</c:v>
                </c:pt>
                <c:pt idx="694">
                  <c:v>11-Sep-13</c:v>
                </c:pt>
                <c:pt idx="695">
                  <c:v>12-Sep-13</c:v>
                </c:pt>
                <c:pt idx="696">
                  <c:v>13-Sep-13</c:v>
                </c:pt>
                <c:pt idx="697">
                  <c:v>16-Sep-13</c:v>
                </c:pt>
                <c:pt idx="698">
                  <c:v>17-Sep-13</c:v>
                </c:pt>
                <c:pt idx="699">
                  <c:v>18-Sep-13</c:v>
                </c:pt>
                <c:pt idx="700">
                  <c:v>19-Sep-13</c:v>
                </c:pt>
                <c:pt idx="701">
                  <c:v>20-Sep-13</c:v>
                </c:pt>
                <c:pt idx="702">
                  <c:v>23-Sep-13</c:v>
                </c:pt>
                <c:pt idx="703">
                  <c:v>24-Sep-13</c:v>
                </c:pt>
                <c:pt idx="704">
                  <c:v>25-Sep-13</c:v>
                </c:pt>
                <c:pt idx="705">
                  <c:v>26-Sep-13</c:v>
                </c:pt>
                <c:pt idx="706">
                  <c:v>27-Sep-13</c:v>
                </c:pt>
                <c:pt idx="707">
                  <c:v>30-Sep-13</c:v>
                </c:pt>
                <c:pt idx="708">
                  <c:v>1-Oct-13</c:v>
                </c:pt>
                <c:pt idx="709">
                  <c:v>2-Oct-13</c:v>
                </c:pt>
                <c:pt idx="710">
                  <c:v>3-Oct-13</c:v>
                </c:pt>
                <c:pt idx="711">
                  <c:v>4-Oct-13</c:v>
                </c:pt>
                <c:pt idx="712">
                  <c:v>7-Oct-13</c:v>
                </c:pt>
                <c:pt idx="713">
                  <c:v>8-Oct-13</c:v>
                </c:pt>
                <c:pt idx="714">
                  <c:v>9-Oct-13</c:v>
                </c:pt>
                <c:pt idx="715">
                  <c:v>10-Oct-13</c:v>
                </c:pt>
                <c:pt idx="716">
                  <c:v>11-Oct-13</c:v>
                </c:pt>
                <c:pt idx="717">
                  <c:v>14-Oct-13</c:v>
                </c:pt>
                <c:pt idx="718">
                  <c:v>15-Oct-13</c:v>
                </c:pt>
                <c:pt idx="719">
                  <c:v>16-Oct-13</c:v>
                </c:pt>
                <c:pt idx="720">
                  <c:v>17-Oct-13</c:v>
                </c:pt>
                <c:pt idx="721">
                  <c:v>18-Oct-13</c:v>
                </c:pt>
                <c:pt idx="722">
                  <c:v>21-Oct-13</c:v>
                </c:pt>
                <c:pt idx="723">
                  <c:v>22-Oct-13</c:v>
                </c:pt>
                <c:pt idx="724">
                  <c:v>23-Oct-13</c:v>
                </c:pt>
                <c:pt idx="725">
                  <c:v>24-Oct-13</c:v>
                </c:pt>
                <c:pt idx="726">
                  <c:v>25-Oct-13</c:v>
                </c:pt>
                <c:pt idx="727">
                  <c:v>28-Oct-13</c:v>
                </c:pt>
                <c:pt idx="728">
                  <c:v>29-Oct-13</c:v>
                </c:pt>
                <c:pt idx="729">
                  <c:v>30-Oct-13</c:v>
                </c:pt>
                <c:pt idx="730">
                  <c:v>31-Oct-13</c:v>
                </c:pt>
                <c:pt idx="731">
                  <c:v>1-Nov-13</c:v>
                </c:pt>
                <c:pt idx="732">
                  <c:v>4-Nov-13</c:v>
                </c:pt>
                <c:pt idx="733">
                  <c:v>5-Nov-13</c:v>
                </c:pt>
                <c:pt idx="734">
                  <c:v>6-Nov-13</c:v>
                </c:pt>
                <c:pt idx="735">
                  <c:v>7-Nov-13</c:v>
                </c:pt>
                <c:pt idx="736">
                  <c:v>8-Nov-13</c:v>
                </c:pt>
                <c:pt idx="737">
                  <c:v>11-Nov-13</c:v>
                </c:pt>
                <c:pt idx="738">
                  <c:v>12-Nov-13</c:v>
                </c:pt>
                <c:pt idx="739">
                  <c:v>13-Nov-13</c:v>
                </c:pt>
                <c:pt idx="740">
                  <c:v>14-Nov-13</c:v>
                </c:pt>
                <c:pt idx="741">
                  <c:v>15-Nov-13</c:v>
                </c:pt>
                <c:pt idx="742">
                  <c:v>18-Nov-13</c:v>
                </c:pt>
                <c:pt idx="743">
                  <c:v>19-Nov-13</c:v>
                </c:pt>
                <c:pt idx="744">
                  <c:v>20-Nov-13</c:v>
                </c:pt>
                <c:pt idx="745">
                  <c:v>21-Nov-13</c:v>
                </c:pt>
                <c:pt idx="746">
                  <c:v>22-Nov-13</c:v>
                </c:pt>
                <c:pt idx="747">
                  <c:v>25-Nov-13</c:v>
                </c:pt>
                <c:pt idx="748">
                  <c:v>26-Nov-13</c:v>
                </c:pt>
                <c:pt idx="749">
                  <c:v>27-Nov-13</c:v>
                </c:pt>
                <c:pt idx="750">
                  <c:v>28-Nov-13</c:v>
                </c:pt>
                <c:pt idx="751">
                  <c:v>29-Nov-13</c:v>
                </c:pt>
                <c:pt idx="752">
                  <c:v>2-Dec-13</c:v>
                </c:pt>
                <c:pt idx="753">
                  <c:v>3-Dec-13</c:v>
                </c:pt>
                <c:pt idx="754">
                  <c:v>4-Dec-13</c:v>
                </c:pt>
                <c:pt idx="755">
                  <c:v>5-Dec-13</c:v>
                </c:pt>
                <c:pt idx="756">
                  <c:v>6-Dec-13</c:v>
                </c:pt>
                <c:pt idx="757">
                  <c:v>9-Dec-13</c:v>
                </c:pt>
                <c:pt idx="758">
                  <c:v>10-Dec-13</c:v>
                </c:pt>
                <c:pt idx="759">
                  <c:v>11-Dec-13</c:v>
                </c:pt>
                <c:pt idx="760">
                  <c:v>12-Dec-13</c:v>
                </c:pt>
                <c:pt idx="761">
                  <c:v>13-Dec-13</c:v>
                </c:pt>
                <c:pt idx="762">
                  <c:v>17-Dec-13</c:v>
                </c:pt>
                <c:pt idx="763">
                  <c:v>18-Dec-13</c:v>
                </c:pt>
                <c:pt idx="764">
                  <c:v>19-Dec-13</c:v>
                </c:pt>
                <c:pt idx="765">
                  <c:v>20-Dec-13</c:v>
                </c:pt>
                <c:pt idx="766">
                  <c:v>23-Dec-13</c:v>
                </c:pt>
                <c:pt idx="767">
                  <c:v>24-Dec-13</c:v>
                </c:pt>
                <c:pt idx="768">
                  <c:v>25-Dec-13</c:v>
                </c:pt>
                <c:pt idx="769">
                  <c:v>26-Dec-13</c:v>
                </c:pt>
                <c:pt idx="770">
                  <c:v>27-Dec-13</c:v>
                </c:pt>
                <c:pt idx="771">
                  <c:v>30-Dec-13</c:v>
                </c:pt>
                <c:pt idx="772">
                  <c:v>31-Dec-13</c:v>
                </c:pt>
                <c:pt idx="773">
                  <c:v>2-Jan-14</c:v>
                </c:pt>
                <c:pt idx="774">
                  <c:v>3-Jan-14</c:v>
                </c:pt>
                <c:pt idx="775">
                  <c:v>6-Jan-14</c:v>
                </c:pt>
                <c:pt idx="776">
                  <c:v>7-Jan-14</c:v>
                </c:pt>
                <c:pt idx="777">
                  <c:v>8-Jan-14</c:v>
                </c:pt>
                <c:pt idx="778">
                  <c:v>9-Jan-14</c:v>
                </c:pt>
                <c:pt idx="779">
                  <c:v>10-Jan-14</c:v>
                </c:pt>
                <c:pt idx="780">
                  <c:v>13-Jan-14</c:v>
                </c:pt>
                <c:pt idx="781">
                  <c:v>14-Jan-14</c:v>
                </c:pt>
                <c:pt idx="782">
                  <c:v>15-Jan-14</c:v>
                </c:pt>
                <c:pt idx="783">
                  <c:v>16-Jan-14</c:v>
                </c:pt>
                <c:pt idx="784">
                  <c:v>17-Jan-14</c:v>
                </c:pt>
                <c:pt idx="785">
                  <c:v>20-Jan-14</c:v>
                </c:pt>
                <c:pt idx="786">
                  <c:v>21-Jan-14</c:v>
                </c:pt>
                <c:pt idx="787">
                  <c:v>22-Jan-14</c:v>
                </c:pt>
                <c:pt idx="788">
                  <c:v>23-Jan-14</c:v>
                </c:pt>
                <c:pt idx="789">
                  <c:v>24-Jan-14</c:v>
                </c:pt>
                <c:pt idx="790">
                  <c:v>27-Jan-14</c:v>
                </c:pt>
                <c:pt idx="791">
                  <c:v>28-Jan-14</c:v>
                </c:pt>
                <c:pt idx="792">
                  <c:v>29-Jan-14</c:v>
                </c:pt>
                <c:pt idx="793">
                  <c:v>30-Jan-14</c:v>
                </c:pt>
                <c:pt idx="794">
                  <c:v>31-Jan-14</c:v>
                </c:pt>
                <c:pt idx="795">
                  <c:v>3-Feb-14</c:v>
                </c:pt>
                <c:pt idx="796">
                  <c:v>4-Feb-14</c:v>
                </c:pt>
                <c:pt idx="797">
                  <c:v>5-Feb-14</c:v>
                </c:pt>
                <c:pt idx="798">
                  <c:v>6-Feb-14</c:v>
                </c:pt>
                <c:pt idx="799">
                  <c:v>7-Feb-14</c:v>
                </c:pt>
                <c:pt idx="800">
                  <c:v>10-Feb-14</c:v>
                </c:pt>
                <c:pt idx="801">
                  <c:v>11-Feb-14</c:v>
                </c:pt>
                <c:pt idx="802">
                  <c:v>12-Feb-14</c:v>
                </c:pt>
                <c:pt idx="803">
                  <c:v>13-Feb-14</c:v>
                </c:pt>
                <c:pt idx="804">
                  <c:v>14-Feb-14</c:v>
                </c:pt>
                <c:pt idx="805">
                  <c:v>17-Feb-14</c:v>
                </c:pt>
                <c:pt idx="806">
                  <c:v>18-Feb-14</c:v>
                </c:pt>
                <c:pt idx="807">
                  <c:v>19-Feb-14</c:v>
                </c:pt>
                <c:pt idx="808">
                  <c:v>20-Feb-14</c:v>
                </c:pt>
                <c:pt idx="809">
                  <c:v>21-Feb-14</c:v>
                </c:pt>
                <c:pt idx="810">
                  <c:v>24-Feb-14</c:v>
                </c:pt>
                <c:pt idx="811">
                  <c:v>25-Feb-14</c:v>
                </c:pt>
                <c:pt idx="812">
                  <c:v>26-Feb-14</c:v>
                </c:pt>
                <c:pt idx="813">
                  <c:v>27-Feb-14</c:v>
                </c:pt>
                <c:pt idx="814">
                  <c:v>28-Feb-14</c:v>
                </c:pt>
                <c:pt idx="815">
                  <c:v>3-Mar-14</c:v>
                </c:pt>
                <c:pt idx="816">
                  <c:v>4-Mar-14</c:v>
                </c:pt>
                <c:pt idx="817">
                  <c:v>5-Mar-14</c:v>
                </c:pt>
                <c:pt idx="818">
                  <c:v>6-Mar-14</c:v>
                </c:pt>
                <c:pt idx="819">
                  <c:v>7-Mar-14</c:v>
                </c:pt>
                <c:pt idx="820">
                  <c:v>10-Mar-14</c:v>
                </c:pt>
                <c:pt idx="821">
                  <c:v>11-Mar-14</c:v>
                </c:pt>
                <c:pt idx="822">
                  <c:v>12-Mar-14</c:v>
                </c:pt>
                <c:pt idx="823">
                  <c:v>13-Mar-14</c:v>
                </c:pt>
                <c:pt idx="824">
                  <c:v>14-Mar-14</c:v>
                </c:pt>
                <c:pt idx="825">
                  <c:v>17-Mar-14</c:v>
                </c:pt>
                <c:pt idx="826">
                  <c:v>18-Mar-14</c:v>
                </c:pt>
                <c:pt idx="827">
                  <c:v>19-Mar-14</c:v>
                </c:pt>
                <c:pt idx="828">
                  <c:v>20-Mar-14</c:v>
                </c:pt>
                <c:pt idx="829">
                  <c:v>21-Mar-14</c:v>
                </c:pt>
                <c:pt idx="830">
                  <c:v>24-Mar-14</c:v>
                </c:pt>
                <c:pt idx="831">
                  <c:v>25-Mar-14</c:v>
                </c:pt>
                <c:pt idx="832">
                  <c:v>26-Mar-14</c:v>
                </c:pt>
                <c:pt idx="833">
                  <c:v>27-Mar-14</c:v>
                </c:pt>
                <c:pt idx="834">
                  <c:v>28-Mar-14</c:v>
                </c:pt>
                <c:pt idx="835">
                  <c:v>31-Mar-14</c:v>
                </c:pt>
                <c:pt idx="836">
                  <c:v>1-Apr-14</c:v>
                </c:pt>
                <c:pt idx="837">
                  <c:v>2-Apr-14</c:v>
                </c:pt>
                <c:pt idx="838">
                  <c:v>3-Apr-14</c:v>
                </c:pt>
                <c:pt idx="839">
                  <c:v>4-Apr-14</c:v>
                </c:pt>
                <c:pt idx="840">
                  <c:v>7-Apr-14</c:v>
                </c:pt>
                <c:pt idx="841">
                  <c:v>8-Apr-14</c:v>
                </c:pt>
                <c:pt idx="842">
                  <c:v>9-Apr-14</c:v>
                </c:pt>
                <c:pt idx="843">
                  <c:v>10-Apr-14</c:v>
                </c:pt>
                <c:pt idx="844">
                  <c:v>11-Apr-14</c:v>
                </c:pt>
                <c:pt idx="845">
                  <c:v>14-Apr-14</c:v>
                </c:pt>
                <c:pt idx="846">
                  <c:v>15-Apr-14</c:v>
                </c:pt>
                <c:pt idx="847">
                  <c:v>16-Apr-14</c:v>
                </c:pt>
                <c:pt idx="848">
                  <c:v>17-Apr-14</c:v>
                </c:pt>
                <c:pt idx="849">
                  <c:v>18-Apr-14</c:v>
                </c:pt>
                <c:pt idx="850">
                  <c:v>21-Apr-14</c:v>
                </c:pt>
                <c:pt idx="851">
                  <c:v>22-Apr-14</c:v>
                </c:pt>
                <c:pt idx="852">
                  <c:v>23-Apr-14</c:v>
                </c:pt>
                <c:pt idx="853">
                  <c:v>24-Apr-14</c:v>
                </c:pt>
                <c:pt idx="854">
                  <c:v>25-Apr-14</c:v>
                </c:pt>
                <c:pt idx="855">
                  <c:v>28-Apr-14</c:v>
                </c:pt>
                <c:pt idx="856">
                  <c:v>29-Apr-14</c:v>
                </c:pt>
                <c:pt idx="857">
                  <c:v>30-Apr-14</c:v>
                </c:pt>
                <c:pt idx="858">
                  <c:v>1-May-14</c:v>
                </c:pt>
                <c:pt idx="859">
                  <c:v>2-May-14</c:v>
                </c:pt>
                <c:pt idx="860">
                  <c:v>5-May-14</c:v>
                </c:pt>
                <c:pt idx="861">
                  <c:v>6-May-14</c:v>
                </c:pt>
                <c:pt idx="862">
                  <c:v>7-May-14</c:v>
                </c:pt>
                <c:pt idx="863">
                  <c:v>8-May-14</c:v>
                </c:pt>
                <c:pt idx="864">
                  <c:v>9-May-14</c:v>
                </c:pt>
                <c:pt idx="865">
                  <c:v>12-May-14</c:v>
                </c:pt>
                <c:pt idx="866">
                  <c:v>13-May-14</c:v>
                </c:pt>
                <c:pt idx="867">
                  <c:v>14-May-14</c:v>
                </c:pt>
                <c:pt idx="868">
                  <c:v>15-May-14</c:v>
                </c:pt>
                <c:pt idx="869">
                  <c:v>16-May-14</c:v>
                </c:pt>
                <c:pt idx="870">
                  <c:v>19-May-14</c:v>
                </c:pt>
                <c:pt idx="871">
                  <c:v>20-May-14</c:v>
                </c:pt>
                <c:pt idx="872">
                  <c:v>21-May-14</c:v>
                </c:pt>
                <c:pt idx="873">
                  <c:v>22-May-14</c:v>
                </c:pt>
                <c:pt idx="874">
                  <c:v>23-May-14</c:v>
                </c:pt>
                <c:pt idx="875">
                  <c:v>26-May-14</c:v>
                </c:pt>
                <c:pt idx="876">
                  <c:v>27-May-14</c:v>
                </c:pt>
                <c:pt idx="877">
                  <c:v>28-May-14</c:v>
                </c:pt>
                <c:pt idx="878">
                  <c:v>29-May-14</c:v>
                </c:pt>
                <c:pt idx="879">
                  <c:v>30-May-14</c:v>
                </c:pt>
                <c:pt idx="880">
                  <c:v>2-Jun-14</c:v>
                </c:pt>
                <c:pt idx="881">
                  <c:v>3-Jun-14</c:v>
                </c:pt>
                <c:pt idx="882">
                  <c:v>4-Jun-14</c:v>
                </c:pt>
                <c:pt idx="883">
                  <c:v>5-Jun-14</c:v>
                </c:pt>
                <c:pt idx="884">
                  <c:v>6-Jun-14</c:v>
                </c:pt>
                <c:pt idx="885">
                  <c:v>9-Jun-14</c:v>
                </c:pt>
                <c:pt idx="886">
                  <c:v>10-Jun-14</c:v>
                </c:pt>
                <c:pt idx="887">
                  <c:v>11-Jun-14</c:v>
                </c:pt>
                <c:pt idx="888">
                  <c:v>12-Jun-14</c:v>
                </c:pt>
                <c:pt idx="889">
                  <c:v>13-Jun-14</c:v>
                </c:pt>
                <c:pt idx="890">
                  <c:v>16-Jun-14</c:v>
                </c:pt>
                <c:pt idx="891">
                  <c:v>17-Jun-14</c:v>
                </c:pt>
                <c:pt idx="892">
                  <c:v>18-Jun-14</c:v>
                </c:pt>
                <c:pt idx="893">
                  <c:v>19-Jun-14</c:v>
                </c:pt>
                <c:pt idx="894">
                  <c:v>20-Jun-14</c:v>
                </c:pt>
                <c:pt idx="895">
                  <c:v>23-Jun-14</c:v>
                </c:pt>
                <c:pt idx="896">
                  <c:v>24-Jun-14</c:v>
                </c:pt>
                <c:pt idx="897">
                  <c:v>25-Jun-14</c:v>
                </c:pt>
                <c:pt idx="898">
                  <c:v>26-Jun-14</c:v>
                </c:pt>
                <c:pt idx="899">
                  <c:v>27-Jun-14</c:v>
                </c:pt>
                <c:pt idx="900">
                  <c:v>30-Jun-14</c:v>
                </c:pt>
                <c:pt idx="901">
                  <c:v>1-Jul-14</c:v>
                </c:pt>
                <c:pt idx="902">
                  <c:v>2-Jul-14</c:v>
                </c:pt>
                <c:pt idx="903">
                  <c:v>3-Jul-14</c:v>
                </c:pt>
                <c:pt idx="904">
                  <c:v>4-Jul-14</c:v>
                </c:pt>
                <c:pt idx="905">
                  <c:v>7-Jul-14</c:v>
                </c:pt>
                <c:pt idx="906">
                  <c:v>8-Jul-14</c:v>
                </c:pt>
                <c:pt idx="907">
                  <c:v>9-Jul-14</c:v>
                </c:pt>
                <c:pt idx="908">
                  <c:v>10-Jul-14</c:v>
                </c:pt>
                <c:pt idx="909">
                  <c:v>11-Jul-14</c:v>
                </c:pt>
                <c:pt idx="910">
                  <c:v>14-Jul-14</c:v>
                </c:pt>
                <c:pt idx="911">
                  <c:v>15-Jul-14</c:v>
                </c:pt>
                <c:pt idx="912">
                  <c:v>16-Jul-14</c:v>
                </c:pt>
                <c:pt idx="913">
                  <c:v>17-Jul-14</c:v>
                </c:pt>
                <c:pt idx="914">
                  <c:v>18-Jul-14</c:v>
                </c:pt>
                <c:pt idx="915">
                  <c:v>21-Jul-14</c:v>
                </c:pt>
                <c:pt idx="916">
                  <c:v>22-Jul-14</c:v>
                </c:pt>
                <c:pt idx="917">
                  <c:v>23-Jul-14</c:v>
                </c:pt>
                <c:pt idx="918">
                  <c:v>24-Jul-14</c:v>
                </c:pt>
                <c:pt idx="919">
                  <c:v>25-Jul-14</c:v>
                </c:pt>
                <c:pt idx="920">
                  <c:v>28-Jul-14</c:v>
                </c:pt>
                <c:pt idx="921">
                  <c:v>29-Jul-14</c:v>
                </c:pt>
                <c:pt idx="922">
                  <c:v>30-Jul-14</c:v>
                </c:pt>
                <c:pt idx="923">
                  <c:v>31-Jul-14</c:v>
                </c:pt>
                <c:pt idx="924">
                  <c:v>1-Aug-14</c:v>
                </c:pt>
                <c:pt idx="925">
                  <c:v>4-Aug-14</c:v>
                </c:pt>
                <c:pt idx="926">
                  <c:v>5-Aug-14</c:v>
                </c:pt>
                <c:pt idx="927">
                  <c:v>6-Aug-14</c:v>
                </c:pt>
                <c:pt idx="928">
                  <c:v>7-Aug-14</c:v>
                </c:pt>
                <c:pt idx="929">
                  <c:v>8-Aug-14</c:v>
                </c:pt>
                <c:pt idx="930">
                  <c:v>11-Aug-14</c:v>
                </c:pt>
                <c:pt idx="931">
                  <c:v>12-Aug-14</c:v>
                </c:pt>
                <c:pt idx="932">
                  <c:v>13-Aug-14</c:v>
                </c:pt>
                <c:pt idx="933">
                  <c:v>14-Aug-14</c:v>
                </c:pt>
                <c:pt idx="934">
                  <c:v>15-Aug-14</c:v>
                </c:pt>
                <c:pt idx="935">
                  <c:v>18-Aug-14</c:v>
                </c:pt>
                <c:pt idx="936">
                  <c:v>19-Aug-14</c:v>
                </c:pt>
                <c:pt idx="937">
                  <c:v>20-Aug-14</c:v>
                </c:pt>
                <c:pt idx="938">
                  <c:v>21-Aug-14</c:v>
                </c:pt>
                <c:pt idx="939">
                  <c:v>22-Aug-14</c:v>
                </c:pt>
                <c:pt idx="940">
                  <c:v>25-Aug-14</c:v>
                </c:pt>
                <c:pt idx="941">
                  <c:v>26-Aug-14</c:v>
                </c:pt>
                <c:pt idx="942">
                  <c:v>27-Aug-14</c:v>
                </c:pt>
                <c:pt idx="943">
                  <c:v>28-Aug-14</c:v>
                </c:pt>
                <c:pt idx="944">
                  <c:v>29-Aug-14</c:v>
                </c:pt>
                <c:pt idx="945">
                  <c:v>1-Sep-14</c:v>
                </c:pt>
                <c:pt idx="946">
                  <c:v>2-Sep-14</c:v>
                </c:pt>
                <c:pt idx="947">
                  <c:v>3-Sep-14</c:v>
                </c:pt>
                <c:pt idx="948">
                  <c:v>4-Sep-14</c:v>
                </c:pt>
                <c:pt idx="949">
                  <c:v>5-Sep-14</c:v>
                </c:pt>
                <c:pt idx="950">
                  <c:v>8-Sep-14</c:v>
                </c:pt>
                <c:pt idx="951">
                  <c:v>9-Sep-14</c:v>
                </c:pt>
                <c:pt idx="952">
                  <c:v>10-Sep-14</c:v>
                </c:pt>
                <c:pt idx="953">
                  <c:v>11-Sep-14</c:v>
                </c:pt>
                <c:pt idx="954">
                  <c:v>12-Sep-14</c:v>
                </c:pt>
                <c:pt idx="955">
                  <c:v>15-Sep-14</c:v>
                </c:pt>
                <c:pt idx="956">
                  <c:v>16-Sep-14</c:v>
                </c:pt>
                <c:pt idx="957">
                  <c:v>17-Sep-14</c:v>
                </c:pt>
                <c:pt idx="958">
                  <c:v>18-Sep-14</c:v>
                </c:pt>
                <c:pt idx="959">
                  <c:v>19-Sep-14</c:v>
                </c:pt>
                <c:pt idx="960">
                  <c:v>22-Sep-14</c:v>
                </c:pt>
                <c:pt idx="961">
                  <c:v>23-Sep-14</c:v>
                </c:pt>
                <c:pt idx="962">
                  <c:v>24-Sep-14</c:v>
                </c:pt>
                <c:pt idx="963">
                  <c:v>25-Sep-14</c:v>
                </c:pt>
                <c:pt idx="964">
                  <c:v>26-Sep-14</c:v>
                </c:pt>
                <c:pt idx="965">
                  <c:v>29-Sep-14</c:v>
                </c:pt>
                <c:pt idx="966">
                  <c:v>30-Sep-14</c:v>
                </c:pt>
                <c:pt idx="967">
                  <c:v>1-Oct-14</c:v>
                </c:pt>
                <c:pt idx="968">
                  <c:v>2-Oct-14</c:v>
                </c:pt>
                <c:pt idx="969">
                  <c:v>3-Oct-14</c:v>
                </c:pt>
                <c:pt idx="970">
                  <c:v>6-Oct-14</c:v>
                </c:pt>
                <c:pt idx="971">
                  <c:v>7-Oct-14</c:v>
                </c:pt>
                <c:pt idx="972">
                  <c:v>8-Oct-14</c:v>
                </c:pt>
                <c:pt idx="973">
                  <c:v>9-Oct-14</c:v>
                </c:pt>
                <c:pt idx="974">
                  <c:v>10-Oct-14</c:v>
                </c:pt>
                <c:pt idx="975">
                  <c:v>13-Oct-14</c:v>
                </c:pt>
                <c:pt idx="976">
                  <c:v>14-Oct-14</c:v>
                </c:pt>
                <c:pt idx="977">
                  <c:v>15-Oct-14</c:v>
                </c:pt>
                <c:pt idx="978">
                  <c:v>16-Oct-14</c:v>
                </c:pt>
                <c:pt idx="979">
                  <c:v>17-Oct-14</c:v>
                </c:pt>
                <c:pt idx="980">
                  <c:v>20-Oct-14</c:v>
                </c:pt>
                <c:pt idx="981">
                  <c:v>21-Oct-14</c:v>
                </c:pt>
                <c:pt idx="982">
                  <c:v>22-Oct-14</c:v>
                </c:pt>
                <c:pt idx="983">
                  <c:v>23-Oct-14</c:v>
                </c:pt>
                <c:pt idx="984">
                  <c:v>24-Oct-14</c:v>
                </c:pt>
                <c:pt idx="985">
                  <c:v>27-Oct-14</c:v>
                </c:pt>
                <c:pt idx="986">
                  <c:v>28-Oct-14</c:v>
                </c:pt>
                <c:pt idx="987">
                  <c:v>29-Oct-14</c:v>
                </c:pt>
                <c:pt idx="988">
                  <c:v>30-Oct-14</c:v>
                </c:pt>
                <c:pt idx="989">
                  <c:v>31-Oct-14</c:v>
                </c:pt>
                <c:pt idx="990">
                  <c:v>3-Nov-14</c:v>
                </c:pt>
                <c:pt idx="991">
                  <c:v>4-Nov-14</c:v>
                </c:pt>
                <c:pt idx="992">
                  <c:v>5-Nov-14</c:v>
                </c:pt>
                <c:pt idx="993">
                  <c:v>6-Nov-14</c:v>
                </c:pt>
                <c:pt idx="994">
                  <c:v>7-Nov-14</c:v>
                </c:pt>
                <c:pt idx="995">
                  <c:v>10-Nov-14</c:v>
                </c:pt>
                <c:pt idx="996">
                  <c:v>11-Nov-14</c:v>
                </c:pt>
                <c:pt idx="997">
                  <c:v>12-Nov-14</c:v>
                </c:pt>
                <c:pt idx="998">
                  <c:v>13-Nov-14</c:v>
                </c:pt>
                <c:pt idx="999">
                  <c:v>14-Nov-14</c:v>
                </c:pt>
                <c:pt idx="1000">
                  <c:v>17-Nov-14</c:v>
                </c:pt>
                <c:pt idx="1001">
                  <c:v>18-Nov-14</c:v>
                </c:pt>
                <c:pt idx="1002">
                  <c:v>19-Nov-14</c:v>
                </c:pt>
                <c:pt idx="1003">
                  <c:v>20-Nov-14</c:v>
                </c:pt>
                <c:pt idx="1004">
                  <c:v>21-Nov-14</c:v>
                </c:pt>
                <c:pt idx="1005">
                  <c:v>24-Nov-14</c:v>
                </c:pt>
                <c:pt idx="1006">
                  <c:v>25-Nov-14</c:v>
                </c:pt>
                <c:pt idx="1007">
                  <c:v>26-Nov-14</c:v>
                </c:pt>
                <c:pt idx="1008">
                  <c:v>27-Nov-14</c:v>
                </c:pt>
                <c:pt idx="1009">
                  <c:v>28-Nov-14</c:v>
                </c:pt>
                <c:pt idx="1010">
                  <c:v>1-Dec-14</c:v>
                </c:pt>
                <c:pt idx="1011">
                  <c:v>2-Dec-14</c:v>
                </c:pt>
                <c:pt idx="1012">
                  <c:v>3-Dec-14</c:v>
                </c:pt>
                <c:pt idx="1013">
                  <c:v>4-Dec-14</c:v>
                </c:pt>
                <c:pt idx="1014">
                  <c:v>5-Dec-14</c:v>
                </c:pt>
                <c:pt idx="1015">
                  <c:v>8-Dec-14</c:v>
                </c:pt>
                <c:pt idx="1016">
                  <c:v>9-Dec-14</c:v>
                </c:pt>
                <c:pt idx="1017">
                  <c:v>10-Dec-14</c:v>
                </c:pt>
                <c:pt idx="1018">
                  <c:v>11-Dec-14</c:v>
                </c:pt>
                <c:pt idx="1019">
                  <c:v>12-Dec-14</c:v>
                </c:pt>
                <c:pt idx="1020">
                  <c:v>15-Dec-14</c:v>
                </c:pt>
                <c:pt idx="1021">
                  <c:v>17-Dec-14</c:v>
                </c:pt>
                <c:pt idx="1022">
                  <c:v>18-Dec-14</c:v>
                </c:pt>
                <c:pt idx="1023">
                  <c:v>19-Dec-14</c:v>
                </c:pt>
                <c:pt idx="1024">
                  <c:v>22-Dec-14</c:v>
                </c:pt>
                <c:pt idx="1025">
                  <c:v>23-Dec-14</c:v>
                </c:pt>
                <c:pt idx="1026">
                  <c:v>24-Dec-14</c:v>
                </c:pt>
                <c:pt idx="1027">
                  <c:v>25-Dec-14</c:v>
                </c:pt>
                <c:pt idx="1028">
                  <c:v>26-Dec-14</c:v>
                </c:pt>
                <c:pt idx="1029">
                  <c:v>29-Dec-14</c:v>
                </c:pt>
                <c:pt idx="1030">
                  <c:v>30-Dec-14</c:v>
                </c:pt>
                <c:pt idx="1031">
                  <c:v>31-Dec-14</c:v>
                </c:pt>
                <c:pt idx="1032">
                  <c:v>1-Jan-15</c:v>
                </c:pt>
                <c:pt idx="1033">
                  <c:v>2-Jan-15</c:v>
                </c:pt>
                <c:pt idx="1034">
                  <c:v>5-Jan-15</c:v>
                </c:pt>
                <c:pt idx="1035">
                  <c:v>6-Jan-15</c:v>
                </c:pt>
                <c:pt idx="1036">
                  <c:v>7-Jan-15</c:v>
                </c:pt>
                <c:pt idx="1037">
                  <c:v>8-Jan-15</c:v>
                </c:pt>
                <c:pt idx="1038">
                  <c:v>9-Jan-15</c:v>
                </c:pt>
                <c:pt idx="1039">
                  <c:v>12-Jan-15</c:v>
                </c:pt>
                <c:pt idx="1040">
                  <c:v>13-Jan-15</c:v>
                </c:pt>
                <c:pt idx="1041">
                  <c:v>14-Jan-15</c:v>
                </c:pt>
                <c:pt idx="1042">
                  <c:v>15-Jan-15</c:v>
                </c:pt>
                <c:pt idx="1043">
                  <c:v>16-Jan-15</c:v>
                </c:pt>
                <c:pt idx="1044">
                  <c:v>19-Jan-15</c:v>
                </c:pt>
                <c:pt idx="1045">
                  <c:v>20-Jan-15</c:v>
                </c:pt>
                <c:pt idx="1046">
                  <c:v>21-Jan-15</c:v>
                </c:pt>
                <c:pt idx="1047">
                  <c:v>22-Jan-15</c:v>
                </c:pt>
                <c:pt idx="1048">
                  <c:v>23-Jan-15</c:v>
                </c:pt>
                <c:pt idx="1049">
                  <c:v>26-Jan-15</c:v>
                </c:pt>
                <c:pt idx="1050">
                  <c:v>27-Jan-15</c:v>
                </c:pt>
                <c:pt idx="1051">
                  <c:v>28-Jan-15</c:v>
                </c:pt>
                <c:pt idx="1052">
                  <c:v>29-Jan-15</c:v>
                </c:pt>
                <c:pt idx="1053">
                  <c:v>30-Jan-15</c:v>
                </c:pt>
                <c:pt idx="1054">
                  <c:v>2-Feb-15</c:v>
                </c:pt>
                <c:pt idx="1055">
                  <c:v>3-Feb-15</c:v>
                </c:pt>
                <c:pt idx="1056">
                  <c:v>4-Feb-15</c:v>
                </c:pt>
                <c:pt idx="1057">
                  <c:v>5-Feb-15</c:v>
                </c:pt>
                <c:pt idx="1058">
                  <c:v>6-Feb-15</c:v>
                </c:pt>
                <c:pt idx="1059">
                  <c:v>9-Feb-15</c:v>
                </c:pt>
                <c:pt idx="1060">
                  <c:v>10-Feb-15</c:v>
                </c:pt>
                <c:pt idx="1061">
                  <c:v>11-Feb-15</c:v>
                </c:pt>
                <c:pt idx="1062">
                  <c:v>12-Feb-15</c:v>
                </c:pt>
                <c:pt idx="1063">
                  <c:v>13-Feb-15</c:v>
                </c:pt>
                <c:pt idx="1064">
                  <c:v>16-Feb-15</c:v>
                </c:pt>
                <c:pt idx="1065">
                  <c:v>17-Feb-15</c:v>
                </c:pt>
                <c:pt idx="1066">
                  <c:v>18-Feb-15</c:v>
                </c:pt>
                <c:pt idx="1067">
                  <c:v>19-Feb-15</c:v>
                </c:pt>
                <c:pt idx="1068">
                  <c:v>20-Feb-15</c:v>
                </c:pt>
                <c:pt idx="1069">
                  <c:v>23-Feb-15</c:v>
                </c:pt>
                <c:pt idx="1070">
                  <c:v>24-Feb-15</c:v>
                </c:pt>
                <c:pt idx="1071">
                  <c:v>25-Feb-15</c:v>
                </c:pt>
                <c:pt idx="1072">
                  <c:v>26-Feb-15</c:v>
                </c:pt>
                <c:pt idx="1073">
                  <c:v>27-Feb-15</c:v>
                </c:pt>
                <c:pt idx="1074">
                  <c:v>2-Mar-15</c:v>
                </c:pt>
                <c:pt idx="1075">
                  <c:v>5-Mar-15</c:v>
                </c:pt>
                <c:pt idx="1076">
                  <c:v>6-Mar-15</c:v>
                </c:pt>
                <c:pt idx="1077">
                  <c:v>9-Mar-15</c:v>
                </c:pt>
                <c:pt idx="1078">
                  <c:v>10-Mar-15</c:v>
                </c:pt>
                <c:pt idx="1079">
                  <c:v>11-Mar-15</c:v>
                </c:pt>
                <c:pt idx="1080">
                  <c:v>12-Mar-15</c:v>
                </c:pt>
                <c:pt idx="1081">
                  <c:v>13-Mar-15</c:v>
                </c:pt>
                <c:pt idx="1082">
                  <c:v>16-Mar-15</c:v>
                </c:pt>
                <c:pt idx="1083">
                  <c:v>17-Mar-15</c:v>
                </c:pt>
                <c:pt idx="1084">
                  <c:v>18-Mar-15</c:v>
                </c:pt>
                <c:pt idx="1085">
                  <c:v>19-Mar-15</c:v>
                </c:pt>
                <c:pt idx="1086">
                  <c:v>20-Mar-15</c:v>
                </c:pt>
                <c:pt idx="1087">
                  <c:v>23-Mar-15</c:v>
                </c:pt>
                <c:pt idx="1088">
                  <c:v>24-Mar-15</c:v>
                </c:pt>
                <c:pt idx="1089">
                  <c:v>25-Mar-15</c:v>
                </c:pt>
                <c:pt idx="1090">
                  <c:v>26-Mar-15</c:v>
                </c:pt>
                <c:pt idx="1091">
                  <c:v>27-Mar-15</c:v>
                </c:pt>
                <c:pt idx="1092">
                  <c:v>30-Mar-15</c:v>
                </c:pt>
                <c:pt idx="1093">
                  <c:v>31-Mar-15</c:v>
                </c:pt>
                <c:pt idx="1094">
                  <c:v>1-Apr-15</c:v>
                </c:pt>
                <c:pt idx="1095">
                  <c:v>2-Apr-15</c:v>
                </c:pt>
                <c:pt idx="1096">
                  <c:v>3-Apr-15</c:v>
                </c:pt>
                <c:pt idx="1097">
                  <c:v>6-Apr-15</c:v>
                </c:pt>
                <c:pt idx="1098">
                  <c:v>7-Apr-15</c:v>
                </c:pt>
                <c:pt idx="1099">
                  <c:v>8-Apr-15</c:v>
                </c:pt>
                <c:pt idx="1100">
                  <c:v>9-Apr-15</c:v>
                </c:pt>
                <c:pt idx="1101">
                  <c:v>10-Apr-15</c:v>
                </c:pt>
                <c:pt idx="1102">
                  <c:v>13-Apr-15</c:v>
                </c:pt>
                <c:pt idx="1103">
                  <c:v>14-Apr-15</c:v>
                </c:pt>
                <c:pt idx="1104">
                  <c:v>15-Apr-15</c:v>
                </c:pt>
                <c:pt idx="1105">
                  <c:v>16-Apr-15</c:v>
                </c:pt>
                <c:pt idx="1106">
                  <c:v>17-Apr-15</c:v>
                </c:pt>
                <c:pt idx="1107">
                  <c:v>20-Apr-15</c:v>
                </c:pt>
                <c:pt idx="1108">
                  <c:v>21-Apr-15</c:v>
                </c:pt>
                <c:pt idx="1109">
                  <c:v>22-Apr-15</c:v>
                </c:pt>
                <c:pt idx="1110">
                  <c:v>23-Apr-15</c:v>
                </c:pt>
                <c:pt idx="1111">
                  <c:v>24-Apr-15</c:v>
                </c:pt>
                <c:pt idx="1112">
                  <c:v>27-Apr-15</c:v>
                </c:pt>
                <c:pt idx="1113">
                  <c:v>28-Apr-15</c:v>
                </c:pt>
                <c:pt idx="1114">
                  <c:v>29-Apr-15</c:v>
                </c:pt>
                <c:pt idx="1115">
                  <c:v>30-Apr-15</c:v>
                </c:pt>
                <c:pt idx="1116">
                  <c:v>1-May-15</c:v>
                </c:pt>
                <c:pt idx="1117">
                  <c:v>4-May-15</c:v>
                </c:pt>
                <c:pt idx="1118">
                  <c:v>5-May-15</c:v>
                </c:pt>
                <c:pt idx="1119">
                  <c:v>6-May-15</c:v>
                </c:pt>
                <c:pt idx="1120">
                  <c:v>7-May-15</c:v>
                </c:pt>
                <c:pt idx="1121">
                  <c:v>8-May-15</c:v>
                </c:pt>
                <c:pt idx="1122">
                  <c:v>11-May-15</c:v>
                </c:pt>
                <c:pt idx="1123">
                  <c:v>12-May-15</c:v>
                </c:pt>
                <c:pt idx="1124">
                  <c:v>13-May-15</c:v>
                </c:pt>
                <c:pt idx="1125">
                  <c:v>14-May-15</c:v>
                </c:pt>
                <c:pt idx="1126">
                  <c:v>15-May-15</c:v>
                </c:pt>
                <c:pt idx="1127">
                  <c:v>18-May-15</c:v>
                </c:pt>
                <c:pt idx="1128">
                  <c:v>19-May-15</c:v>
                </c:pt>
                <c:pt idx="1129">
                  <c:v>20-May-15</c:v>
                </c:pt>
                <c:pt idx="1130">
                  <c:v>21-May-15</c:v>
                </c:pt>
                <c:pt idx="1131">
                  <c:v>22-May-15</c:v>
                </c:pt>
                <c:pt idx="1132">
                  <c:v>25-May-15</c:v>
                </c:pt>
                <c:pt idx="1133">
                  <c:v>26-May-15</c:v>
                </c:pt>
                <c:pt idx="1134">
                  <c:v>27-May-15</c:v>
                </c:pt>
                <c:pt idx="1135">
                  <c:v>28-May-15</c:v>
                </c:pt>
                <c:pt idx="1136">
                  <c:v>29-May-15</c:v>
                </c:pt>
                <c:pt idx="1137">
                  <c:v>1-Jun-15</c:v>
                </c:pt>
                <c:pt idx="1138">
                  <c:v>2-Jun-15</c:v>
                </c:pt>
                <c:pt idx="1139">
                  <c:v>3-Jun-15</c:v>
                </c:pt>
                <c:pt idx="1140">
                  <c:v>4-Jun-15</c:v>
                </c:pt>
                <c:pt idx="1141">
                  <c:v>5-Jun-15</c:v>
                </c:pt>
                <c:pt idx="1142">
                  <c:v>8-Jun-15</c:v>
                </c:pt>
                <c:pt idx="1143">
                  <c:v>9-Jun-15</c:v>
                </c:pt>
                <c:pt idx="1144">
                  <c:v>10-Jun-15</c:v>
                </c:pt>
                <c:pt idx="1145">
                  <c:v>11-Jun-15</c:v>
                </c:pt>
                <c:pt idx="1146">
                  <c:v>12-Jun-15</c:v>
                </c:pt>
                <c:pt idx="1147">
                  <c:v>15-Jun-15</c:v>
                </c:pt>
                <c:pt idx="1148">
                  <c:v>16-Jun-15</c:v>
                </c:pt>
                <c:pt idx="1149">
                  <c:v>17-Jun-15</c:v>
                </c:pt>
                <c:pt idx="1150">
                  <c:v>18-Jun-15</c:v>
                </c:pt>
                <c:pt idx="1151">
                  <c:v>19-Jun-15</c:v>
                </c:pt>
                <c:pt idx="1152">
                  <c:v>22-Jun-15</c:v>
                </c:pt>
                <c:pt idx="1153">
                  <c:v>23-Jun-15</c:v>
                </c:pt>
                <c:pt idx="1154">
                  <c:v>24-Jun-15</c:v>
                </c:pt>
                <c:pt idx="1155">
                  <c:v>25-Jun-15</c:v>
                </c:pt>
                <c:pt idx="1156">
                  <c:v>26-Jun-15</c:v>
                </c:pt>
                <c:pt idx="1157">
                  <c:v>29-Jun-15</c:v>
                </c:pt>
                <c:pt idx="1158">
                  <c:v>30-Jun-15</c:v>
                </c:pt>
                <c:pt idx="1159">
                  <c:v>1-Jul-15</c:v>
                </c:pt>
                <c:pt idx="1160">
                  <c:v>2-Jul-15</c:v>
                </c:pt>
                <c:pt idx="1161">
                  <c:v>3-Jul-15</c:v>
                </c:pt>
                <c:pt idx="1162">
                  <c:v>6-Jul-15</c:v>
                </c:pt>
                <c:pt idx="1163">
                  <c:v>7-Jul-15</c:v>
                </c:pt>
                <c:pt idx="1164">
                  <c:v>8-Jul-15</c:v>
                </c:pt>
                <c:pt idx="1165">
                  <c:v>9-Jul-15</c:v>
                </c:pt>
                <c:pt idx="1166">
                  <c:v>10-Jul-15</c:v>
                </c:pt>
                <c:pt idx="1167">
                  <c:v>13-Jul-15</c:v>
                </c:pt>
                <c:pt idx="1168">
                  <c:v>14-Jul-15</c:v>
                </c:pt>
                <c:pt idx="1169">
                  <c:v>15-Jul-15</c:v>
                </c:pt>
                <c:pt idx="1170">
                  <c:v>16-Jul-15</c:v>
                </c:pt>
                <c:pt idx="1171">
                  <c:v>17-Jul-15</c:v>
                </c:pt>
                <c:pt idx="1172">
                  <c:v>20-Jul-15</c:v>
                </c:pt>
                <c:pt idx="1173">
                  <c:v>21-Jul-15</c:v>
                </c:pt>
                <c:pt idx="1174">
                  <c:v>22-Jul-15</c:v>
                </c:pt>
                <c:pt idx="1175">
                  <c:v>23-Jul-15</c:v>
                </c:pt>
                <c:pt idx="1176">
                  <c:v>24-Jul-15</c:v>
                </c:pt>
                <c:pt idx="1177">
                  <c:v>27-Jul-15</c:v>
                </c:pt>
                <c:pt idx="1178">
                  <c:v>28-Jul-15</c:v>
                </c:pt>
                <c:pt idx="1179">
                  <c:v>29-Jul-15</c:v>
                </c:pt>
                <c:pt idx="1180">
                  <c:v>30-Jul-15</c:v>
                </c:pt>
                <c:pt idx="1181">
                  <c:v>31-Jul-15</c:v>
                </c:pt>
                <c:pt idx="1182">
                  <c:v>3-Aug-15</c:v>
                </c:pt>
                <c:pt idx="1183">
                  <c:v>4-Aug-15</c:v>
                </c:pt>
                <c:pt idx="1184">
                  <c:v>5-Aug-15</c:v>
                </c:pt>
                <c:pt idx="1185">
                  <c:v>6-Aug-15</c:v>
                </c:pt>
                <c:pt idx="1186">
                  <c:v>7-Aug-15</c:v>
                </c:pt>
                <c:pt idx="1187">
                  <c:v>10-Aug-15</c:v>
                </c:pt>
                <c:pt idx="1188">
                  <c:v>11-Aug-15</c:v>
                </c:pt>
                <c:pt idx="1189">
                  <c:v>12-Aug-15</c:v>
                </c:pt>
                <c:pt idx="1190">
                  <c:v>13-Aug-15</c:v>
                </c:pt>
                <c:pt idx="1191">
                  <c:v>14-Aug-15</c:v>
                </c:pt>
                <c:pt idx="1192">
                  <c:v>17-Aug-15</c:v>
                </c:pt>
                <c:pt idx="1193">
                  <c:v>18-Aug-15</c:v>
                </c:pt>
                <c:pt idx="1194">
                  <c:v>19-Aug-15</c:v>
                </c:pt>
                <c:pt idx="1195">
                  <c:v>20-Aug-15</c:v>
                </c:pt>
                <c:pt idx="1196">
                  <c:v>21-Aug-15</c:v>
                </c:pt>
                <c:pt idx="1197">
                  <c:v>24-Aug-15</c:v>
                </c:pt>
                <c:pt idx="1198">
                  <c:v>25-Aug-15</c:v>
                </c:pt>
                <c:pt idx="1199">
                  <c:v>26-Aug-15</c:v>
                </c:pt>
                <c:pt idx="1200">
                  <c:v>27-Aug-15</c:v>
                </c:pt>
                <c:pt idx="1201">
                  <c:v>28-Aug-15</c:v>
                </c:pt>
                <c:pt idx="1202">
                  <c:v>31-Aug-15</c:v>
                </c:pt>
                <c:pt idx="1203">
                  <c:v>1-Sep-15</c:v>
                </c:pt>
                <c:pt idx="1204">
                  <c:v>2-Sep-15</c:v>
                </c:pt>
                <c:pt idx="1205">
                  <c:v>3-Sep-15</c:v>
                </c:pt>
                <c:pt idx="1206">
                  <c:v>4-Sep-15</c:v>
                </c:pt>
                <c:pt idx="1207">
                  <c:v>7-Sep-15</c:v>
                </c:pt>
                <c:pt idx="1208">
                  <c:v>8-Sep-15</c:v>
                </c:pt>
                <c:pt idx="1209">
                  <c:v>9-Sep-15</c:v>
                </c:pt>
                <c:pt idx="1210">
                  <c:v>10-Sep-15</c:v>
                </c:pt>
                <c:pt idx="1211">
                  <c:v>11-Sep-15</c:v>
                </c:pt>
                <c:pt idx="1212">
                  <c:v>14-Sep-15</c:v>
                </c:pt>
                <c:pt idx="1213">
                  <c:v>15-Sep-15</c:v>
                </c:pt>
                <c:pt idx="1214">
                  <c:v>16-Sep-15</c:v>
                </c:pt>
                <c:pt idx="1215">
                  <c:v>17-Sep-15</c:v>
                </c:pt>
                <c:pt idx="1216">
                  <c:v>18-Sep-15</c:v>
                </c:pt>
                <c:pt idx="1217">
                  <c:v>21-Sep-15</c:v>
                </c:pt>
                <c:pt idx="1218">
                  <c:v>22-Sep-15</c:v>
                </c:pt>
                <c:pt idx="1219">
                  <c:v>23-Sep-15</c:v>
                </c:pt>
                <c:pt idx="1220">
                  <c:v>24-Sep-15</c:v>
                </c:pt>
                <c:pt idx="1221">
                  <c:v>25-Sep-15</c:v>
                </c:pt>
                <c:pt idx="1222">
                  <c:v>28-Sep-15</c:v>
                </c:pt>
                <c:pt idx="1223">
                  <c:v>29-Sep-15</c:v>
                </c:pt>
                <c:pt idx="1224">
                  <c:v>30-Sep-15</c:v>
                </c:pt>
                <c:pt idx="1225">
                  <c:v>1-Oct-15</c:v>
                </c:pt>
                <c:pt idx="1226">
                  <c:v>2-Oct-15</c:v>
                </c:pt>
                <c:pt idx="1227">
                  <c:v>5-Oct-15</c:v>
                </c:pt>
                <c:pt idx="1228">
                  <c:v>6-Oct-15</c:v>
                </c:pt>
                <c:pt idx="1229">
                  <c:v>7-Oct-15</c:v>
                </c:pt>
                <c:pt idx="1230">
                  <c:v>8-Oct-15</c:v>
                </c:pt>
                <c:pt idx="1231">
                  <c:v>9-Oct-15</c:v>
                </c:pt>
                <c:pt idx="1232">
                  <c:v>12-Oct-15</c:v>
                </c:pt>
                <c:pt idx="1233">
                  <c:v>13-Oct-15</c:v>
                </c:pt>
                <c:pt idx="1234">
                  <c:v>14-Oct-15</c:v>
                </c:pt>
                <c:pt idx="1235">
                  <c:v>15-Oct-15</c:v>
                </c:pt>
                <c:pt idx="1236">
                  <c:v>16-Oct-15</c:v>
                </c:pt>
                <c:pt idx="1237">
                  <c:v>19-Oct-15</c:v>
                </c:pt>
                <c:pt idx="1238">
                  <c:v>20-Oct-15</c:v>
                </c:pt>
                <c:pt idx="1239">
                  <c:v>21-Oct-15</c:v>
                </c:pt>
                <c:pt idx="1240">
                  <c:v>22-Oct-15</c:v>
                </c:pt>
                <c:pt idx="1241">
                  <c:v>23-Oct-15</c:v>
                </c:pt>
                <c:pt idx="1242">
                  <c:v>26-Oct-15</c:v>
                </c:pt>
                <c:pt idx="1243">
                  <c:v>27-Oct-15</c:v>
                </c:pt>
                <c:pt idx="1244">
                  <c:v>28-Oct-15</c:v>
                </c:pt>
                <c:pt idx="1245">
                  <c:v>29-Oct-15</c:v>
                </c:pt>
                <c:pt idx="1246">
                  <c:v>30-Oct-15</c:v>
                </c:pt>
                <c:pt idx="1247">
                  <c:v>2-Nov-15</c:v>
                </c:pt>
                <c:pt idx="1248">
                  <c:v>3-Nov-15</c:v>
                </c:pt>
                <c:pt idx="1249">
                  <c:v>4-Nov-15</c:v>
                </c:pt>
                <c:pt idx="1250">
                  <c:v>5-Nov-15</c:v>
                </c:pt>
                <c:pt idx="1251">
                  <c:v>6-Nov-15</c:v>
                </c:pt>
                <c:pt idx="1252">
                  <c:v>9-Nov-15</c:v>
                </c:pt>
                <c:pt idx="1253">
                  <c:v>10-Nov-15</c:v>
                </c:pt>
                <c:pt idx="1254">
                  <c:v>11-Nov-15</c:v>
                </c:pt>
                <c:pt idx="1255">
                  <c:v>12-Nov-15</c:v>
                </c:pt>
                <c:pt idx="1256">
                  <c:v>13-Nov-15</c:v>
                </c:pt>
                <c:pt idx="1257">
                  <c:v>16-Nov-15</c:v>
                </c:pt>
                <c:pt idx="1258">
                  <c:v>17-Nov-15</c:v>
                </c:pt>
                <c:pt idx="1259">
                  <c:v>18-Nov-15</c:v>
                </c:pt>
                <c:pt idx="1260">
                  <c:v>19-Nov-15</c:v>
                </c:pt>
                <c:pt idx="1261">
                  <c:v>20-Nov-15</c:v>
                </c:pt>
                <c:pt idx="1262">
                  <c:v>23-Nov-15</c:v>
                </c:pt>
                <c:pt idx="1263">
                  <c:v>24-Nov-15</c:v>
                </c:pt>
                <c:pt idx="1264">
                  <c:v>25-Nov-15</c:v>
                </c:pt>
                <c:pt idx="1265">
                  <c:v>26-Nov-15</c:v>
                </c:pt>
                <c:pt idx="1266">
                  <c:v>27-Nov-15</c:v>
                </c:pt>
                <c:pt idx="1267">
                  <c:v>30-Nov-15</c:v>
                </c:pt>
                <c:pt idx="1268">
                  <c:v>1-Dec-15</c:v>
                </c:pt>
                <c:pt idx="1269">
                  <c:v>2-Dec-15</c:v>
                </c:pt>
                <c:pt idx="1270">
                  <c:v>3-Dec-15</c:v>
                </c:pt>
                <c:pt idx="1271">
                  <c:v>4-Dec-15</c:v>
                </c:pt>
                <c:pt idx="1272">
                  <c:v>7-Dec-15</c:v>
                </c:pt>
                <c:pt idx="1273">
                  <c:v>8-Dec-15</c:v>
                </c:pt>
                <c:pt idx="1274">
                  <c:v>9-Dec-15</c:v>
                </c:pt>
                <c:pt idx="1275">
                  <c:v>10-Dec-15</c:v>
                </c:pt>
                <c:pt idx="1276">
                  <c:v>11-Dec-15</c:v>
                </c:pt>
                <c:pt idx="1277">
                  <c:v>14-Dec-15</c:v>
                </c:pt>
                <c:pt idx="1278">
                  <c:v>16-Dec-15</c:v>
                </c:pt>
                <c:pt idx="1279">
                  <c:v>17-Dec-15</c:v>
                </c:pt>
                <c:pt idx="1280">
                  <c:v>18-Dec-15</c:v>
                </c:pt>
                <c:pt idx="1281">
                  <c:v>21-Dec-15</c:v>
                </c:pt>
                <c:pt idx="1282">
                  <c:v>22-Dec-15</c:v>
                </c:pt>
                <c:pt idx="1283">
                  <c:v>23-Dec-15</c:v>
                </c:pt>
                <c:pt idx="1284">
                  <c:v>24-Dec-15</c:v>
                </c:pt>
                <c:pt idx="1285">
                  <c:v>25-Dec-15</c:v>
                </c:pt>
                <c:pt idx="1286">
                  <c:v>28-Dec-15</c:v>
                </c:pt>
                <c:pt idx="1287">
                  <c:v>29-Dec-15</c:v>
                </c:pt>
                <c:pt idx="1288">
                  <c:v>30-Dec-15</c:v>
                </c:pt>
                <c:pt idx="1289">
                  <c:v>31-Dec-15</c:v>
                </c:pt>
                <c:pt idx="1290">
                  <c:v>1-Jan-16</c:v>
                </c:pt>
                <c:pt idx="1291">
                  <c:v>4-Jan-16</c:v>
                </c:pt>
                <c:pt idx="1292">
                  <c:v>5-Jan-16</c:v>
                </c:pt>
                <c:pt idx="1293">
                  <c:v>6-Jan-16</c:v>
                </c:pt>
                <c:pt idx="1294">
                  <c:v>7-Jan-16</c:v>
                </c:pt>
                <c:pt idx="1295">
                  <c:v>8-Jan-16</c:v>
                </c:pt>
                <c:pt idx="1296">
                  <c:v>11-Jan-16</c:v>
                </c:pt>
                <c:pt idx="1297">
                  <c:v>12-Jan-16</c:v>
                </c:pt>
                <c:pt idx="1298">
                  <c:v>13-Jan-16</c:v>
                </c:pt>
                <c:pt idx="1299">
                  <c:v>14-Jan-16</c:v>
                </c:pt>
                <c:pt idx="1300">
                  <c:v>15-Jan-16</c:v>
                </c:pt>
                <c:pt idx="1301">
                  <c:v>18-Jan-16</c:v>
                </c:pt>
                <c:pt idx="1302">
                  <c:v>19-Jan-16</c:v>
                </c:pt>
                <c:pt idx="1303">
                  <c:v>20-Jan-16</c:v>
                </c:pt>
                <c:pt idx="1304">
                  <c:v>21-Jan-16</c:v>
                </c:pt>
                <c:pt idx="1305">
                  <c:v>22-Jan-16</c:v>
                </c:pt>
                <c:pt idx="1306">
                  <c:v>25-Jan-16</c:v>
                </c:pt>
                <c:pt idx="1307">
                  <c:v>26-Jan-16</c:v>
                </c:pt>
                <c:pt idx="1308">
                  <c:v>27-Jan-16</c:v>
                </c:pt>
                <c:pt idx="1309">
                  <c:v>28-Jan-16</c:v>
                </c:pt>
                <c:pt idx="1310">
                  <c:v>29-Jan-16</c:v>
                </c:pt>
                <c:pt idx="1311">
                  <c:v>1-Feb-16</c:v>
                </c:pt>
                <c:pt idx="1312">
                  <c:v>2-Feb-16</c:v>
                </c:pt>
                <c:pt idx="1313">
                  <c:v>3-Feb-16</c:v>
                </c:pt>
                <c:pt idx="1314">
                  <c:v>4-Feb-16</c:v>
                </c:pt>
                <c:pt idx="1315">
                  <c:v>5-Feb-16</c:v>
                </c:pt>
                <c:pt idx="1316">
                  <c:v>8-Feb-16</c:v>
                </c:pt>
                <c:pt idx="1317">
                  <c:v>9-Feb-16</c:v>
                </c:pt>
                <c:pt idx="1318">
                  <c:v>10-Feb-16</c:v>
                </c:pt>
                <c:pt idx="1319">
                  <c:v>11-Feb-16</c:v>
                </c:pt>
                <c:pt idx="1320">
                  <c:v>12-Feb-16</c:v>
                </c:pt>
                <c:pt idx="1321">
                  <c:v>15-Feb-16</c:v>
                </c:pt>
                <c:pt idx="1322">
                  <c:v>16-Feb-16</c:v>
                </c:pt>
                <c:pt idx="1323">
                  <c:v>17-Feb-16</c:v>
                </c:pt>
                <c:pt idx="1324">
                  <c:v>18-Feb-16</c:v>
                </c:pt>
                <c:pt idx="1325">
                  <c:v>19-Feb-16</c:v>
                </c:pt>
                <c:pt idx="1326">
                  <c:v>22-Feb-16</c:v>
                </c:pt>
                <c:pt idx="1327">
                  <c:v>23-Feb-16</c:v>
                </c:pt>
                <c:pt idx="1328">
                  <c:v>24-Feb-16</c:v>
                </c:pt>
                <c:pt idx="1329">
                  <c:v>25-Feb-16</c:v>
                </c:pt>
                <c:pt idx="1330">
                  <c:v>26-Feb-16</c:v>
                </c:pt>
                <c:pt idx="1331">
                  <c:v>29-Feb-16</c:v>
                </c:pt>
                <c:pt idx="1332">
                  <c:v>1-Mar-16</c:v>
                </c:pt>
                <c:pt idx="1333">
                  <c:v>2-Mar-16</c:v>
                </c:pt>
                <c:pt idx="1334">
                  <c:v>3-Mar-16</c:v>
                </c:pt>
                <c:pt idx="1335">
                  <c:v>4-Mar-16</c:v>
                </c:pt>
                <c:pt idx="1336">
                  <c:v>7-Mar-16</c:v>
                </c:pt>
                <c:pt idx="1337">
                  <c:v>8-Mar-16</c:v>
                </c:pt>
                <c:pt idx="1338">
                  <c:v>9-Mar-16</c:v>
                </c:pt>
                <c:pt idx="1339">
                  <c:v>10-Mar-16</c:v>
                </c:pt>
                <c:pt idx="1340">
                  <c:v>11-Mar-16</c:v>
                </c:pt>
                <c:pt idx="1341">
                  <c:v>14-Mar-16</c:v>
                </c:pt>
                <c:pt idx="1342">
                  <c:v>15-Mar-16</c:v>
                </c:pt>
                <c:pt idx="1343">
                  <c:v>16-Mar-16</c:v>
                </c:pt>
                <c:pt idx="1344">
                  <c:v>17-Mar-16</c:v>
                </c:pt>
                <c:pt idx="1345">
                  <c:v>18-Mar-16</c:v>
                </c:pt>
                <c:pt idx="1346">
                  <c:v>21-Mar-16</c:v>
                </c:pt>
                <c:pt idx="1347">
                  <c:v>22-Mar-16</c:v>
                </c:pt>
                <c:pt idx="1348">
                  <c:v>23-Mar-16</c:v>
                </c:pt>
                <c:pt idx="1349">
                  <c:v>24-Mar-16</c:v>
                </c:pt>
                <c:pt idx="1350">
                  <c:v>25-Mar-16</c:v>
                </c:pt>
                <c:pt idx="1351">
                  <c:v>28-Mar-16</c:v>
                </c:pt>
                <c:pt idx="1352">
                  <c:v>29-Mar-16</c:v>
                </c:pt>
                <c:pt idx="1353">
                  <c:v>30-Mar-16</c:v>
                </c:pt>
                <c:pt idx="1354">
                  <c:v>31-Mar-16</c:v>
                </c:pt>
                <c:pt idx="1355">
                  <c:v>1-Apr-16</c:v>
                </c:pt>
                <c:pt idx="1356">
                  <c:v>4-Apr-16</c:v>
                </c:pt>
                <c:pt idx="1357">
                  <c:v>5-Apr-16</c:v>
                </c:pt>
                <c:pt idx="1358">
                  <c:v>6-Apr-16</c:v>
                </c:pt>
                <c:pt idx="1359">
                  <c:v>7-Apr-16</c:v>
                </c:pt>
                <c:pt idx="1360">
                  <c:v>8-Apr-16</c:v>
                </c:pt>
                <c:pt idx="1361">
                  <c:v>11-Apr-16</c:v>
                </c:pt>
                <c:pt idx="1362">
                  <c:v>12-Apr-16</c:v>
                </c:pt>
                <c:pt idx="1363">
                  <c:v>13-Apr-16</c:v>
                </c:pt>
                <c:pt idx="1364">
                  <c:v>14-Apr-16</c:v>
                </c:pt>
                <c:pt idx="1365">
                  <c:v>15-Apr-16</c:v>
                </c:pt>
                <c:pt idx="1366">
                  <c:v>18-Apr-16</c:v>
                </c:pt>
                <c:pt idx="1367">
                  <c:v>19-Apr-16</c:v>
                </c:pt>
                <c:pt idx="1368">
                  <c:v>20-Apr-16</c:v>
                </c:pt>
                <c:pt idx="1369">
                  <c:v>21-Apr-16</c:v>
                </c:pt>
                <c:pt idx="1370">
                  <c:v>22-Apr-16</c:v>
                </c:pt>
                <c:pt idx="1371">
                  <c:v>25-Apr-16</c:v>
                </c:pt>
                <c:pt idx="1372">
                  <c:v>26-Apr-16</c:v>
                </c:pt>
                <c:pt idx="1373">
                  <c:v>27-Apr-16</c:v>
                </c:pt>
                <c:pt idx="1374">
                  <c:v>28-Apr-16</c:v>
                </c:pt>
                <c:pt idx="1375">
                  <c:v>29-Apr-16</c:v>
                </c:pt>
                <c:pt idx="1376">
                  <c:v>2-May-16</c:v>
                </c:pt>
                <c:pt idx="1377">
                  <c:v>3-May-16</c:v>
                </c:pt>
                <c:pt idx="1378">
                  <c:v>4-May-16</c:v>
                </c:pt>
                <c:pt idx="1379">
                  <c:v>5-May-16</c:v>
                </c:pt>
                <c:pt idx="1380">
                  <c:v>6-May-16</c:v>
                </c:pt>
                <c:pt idx="1381">
                  <c:v>9-May-16</c:v>
                </c:pt>
                <c:pt idx="1382">
                  <c:v>10-May-16</c:v>
                </c:pt>
                <c:pt idx="1383">
                  <c:v>11-May-16</c:v>
                </c:pt>
                <c:pt idx="1384">
                  <c:v>12-May-16</c:v>
                </c:pt>
                <c:pt idx="1385">
                  <c:v>13-May-16</c:v>
                </c:pt>
                <c:pt idx="1386">
                  <c:v>16-May-16</c:v>
                </c:pt>
                <c:pt idx="1387">
                  <c:v>17-May-16</c:v>
                </c:pt>
                <c:pt idx="1388">
                  <c:v>18-May-16</c:v>
                </c:pt>
                <c:pt idx="1389">
                  <c:v>19-May-16</c:v>
                </c:pt>
                <c:pt idx="1390">
                  <c:v>20-May-16</c:v>
                </c:pt>
                <c:pt idx="1391">
                  <c:v>23-May-16</c:v>
                </c:pt>
                <c:pt idx="1392">
                  <c:v>24-May-16</c:v>
                </c:pt>
                <c:pt idx="1393">
                  <c:v>25-May-16</c:v>
                </c:pt>
                <c:pt idx="1394">
                  <c:v>26-May-16</c:v>
                </c:pt>
                <c:pt idx="1395">
                  <c:v>27-May-16</c:v>
                </c:pt>
                <c:pt idx="1396">
                  <c:v>30-May-16</c:v>
                </c:pt>
                <c:pt idx="1397">
                  <c:v>31-May-16</c:v>
                </c:pt>
                <c:pt idx="1398">
                  <c:v>1-Jun-16</c:v>
                </c:pt>
                <c:pt idx="1399">
                  <c:v>2-Jun-16</c:v>
                </c:pt>
                <c:pt idx="1400">
                  <c:v>3-Jun-16</c:v>
                </c:pt>
                <c:pt idx="1401">
                  <c:v>6-Jun-16</c:v>
                </c:pt>
                <c:pt idx="1402">
                  <c:v>7-Jun-16</c:v>
                </c:pt>
                <c:pt idx="1403">
                  <c:v>8-Jun-16</c:v>
                </c:pt>
                <c:pt idx="1404">
                  <c:v>9-Jun-16</c:v>
                </c:pt>
                <c:pt idx="1405">
                  <c:v>10-Jun-16</c:v>
                </c:pt>
                <c:pt idx="1406">
                  <c:v>13-Jun-16</c:v>
                </c:pt>
                <c:pt idx="1407">
                  <c:v>14-Jun-16</c:v>
                </c:pt>
                <c:pt idx="1408">
                  <c:v>15-Jun-16</c:v>
                </c:pt>
                <c:pt idx="1409">
                  <c:v>16-Jun-16</c:v>
                </c:pt>
                <c:pt idx="1410">
                  <c:v>17-Jun-16</c:v>
                </c:pt>
                <c:pt idx="1411">
                  <c:v>20-Jun-16</c:v>
                </c:pt>
                <c:pt idx="1412">
                  <c:v>21-Jun-16</c:v>
                </c:pt>
                <c:pt idx="1413">
                  <c:v>22-Jun-16</c:v>
                </c:pt>
                <c:pt idx="1414">
                  <c:v>23-Jun-16</c:v>
                </c:pt>
                <c:pt idx="1415">
                  <c:v>24-Jun-16</c:v>
                </c:pt>
                <c:pt idx="1416">
                  <c:v>27-Jun-16</c:v>
                </c:pt>
                <c:pt idx="1417">
                  <c:v>28-Jun-16</c:v>
                </c:pt>
                <c:pt idx="1418">
                  <c:v>29-Jun-16</c:v>
                </c:pt>
                <c:pt idx="1419">
                  <c:v>30-Jun-16</c:v>
                </c:pt>
                <c:pt idx="1420">
                  <c:v>1-Jul-16</c:v>
                </c:pt>
                <c:pt idx="1421">
                  <c:v>4-Jul-16</c:v>
                </c:pt>
                <c:pt idx="1422">
                  <c:v>5-Jul-16</c:v>
                </c:pt>
                <c:pt idx="1423">
                  <c:v>6-Jul-16</c:v>
                </c:pt>
                <c:pt idx="1424">
                  <c:v>7-Jul-16</c:v>
                </c:pt>
                <c:pt idx="1425">
                  <c:v>8-Jul-16</c:v>
                </c:pt>
                <c:pt idx="1426">
                  <c:v>11-Jul-16</c:v>
                </c:pt>
                <c:pt idx="1427">
                  <c:v>12-Jul-16</c:v>
                </c:pt>
                <c:pt idx="1428">
                  <c:v>13-Jul-16</c:v>
                </c:pt>
                <c:pt idx="1429">
                  <c:v>14-Jul-16</c:v>
                </c:pt>
                <c:pt idx="1430">
                  <c:v>15-Jul-16</c:v>
                </c:pt>
                <c:pt idx="1431">
                  <c:v>18-Jul-16</c:v>
                </c:pt>
                <c:pt idx="1432">
                  <c:v>19-Jul-16</c:v>
                </c:pt>
                <c:pt idx="1433">
                  <c:v>20-Jul-16</c:v>
                </c:pt>
                <c:pt idx="1434">
                  <c:v>21-Jul-16</c:v>
                </c:pt>
                <c:pt idx="1435">
                  <c:v>22-Jul-16</c:v>
                </c:pt>
                <c:pt idx="1436">
                  <c:v>25-Jul-16</c:v>
                </c:pt>
                <c:pt idx="1437">
                  <c:v>26-Jul-16</c:v>
                </c:pt>
                <c:pt idx="1438">
                  <c:v>27-Jul-16</c:v>
                </c:pt>
                <c:pt idx="1439">
                  <c:v>28-Jul-16</c:v>
                </c:pt>
                <c:pt idx="1440">
                  <c:v>29-Jul-16</c:v>
                </c:pt>
                <c:pt idx="1441">
                  <c:v>1-Aug-16</c:v>
                </c:pt>
                <c:pt idx="1442">
                  <c:v>2-Aug-16</c:v>
                </c:pt>
                <c:pt idx="1443">
                  <c:v>3-Aug-16</c:v>
                </c:pt>
                <c:pt idx="1444">
                  <c:v>4-Aug-16</c:v>
                </c:pt>
                <c:pt idx="1445">
                  <c:v>5-Aug-16</c:v>
                </c:pt>
                <c:pt idx="1446">
                  <c:v>8-Aug-16</c:v>
                </c:pt>
                <c:pt idx="1447">
                  <c:v>9-Aug-16</c:v>
                </c:pt>
                <c:pt idx="1448">
                  <c:v>10-Aug-16</c:v>
                </c:pt>
                <c:pt idx="1449">
                  <c:v>11-Aug-16</c:v>
                </c:pt>
                <c:pt idx="1450">
                  <c:v>12-Aug-16</c:v>
                </c:pt>
                <c:pt idx="1451">
                  <c:v>15-Aug-16</c:v>
                </c:pt>
                <c:pt idx="1452">
                  <c:v>16-Aug-16</c:v>
                </c:pt>
                <c:pt idx="1453">
                  <c:v>17-Aug-16</c:v>
                </c:pt>
                <c:pt idx="1454">
                  <c:v>18-Aug-16</c:v>
                </c:pt>
                <c:pt idx="1455">
                  <c:v>19-Aug-16</c:v>
                </c:pt>
                <c:pt idx="1456">
                  <c:v>22-Aug-16</c:v>
                </c:pt>
                <c:pt idx="1457">
                  <c:v>23-Aug-16</c:v>
                </c:pt>
                <c:pt idx="1458">
                  <c:v>24-Aug-16</c:v>
                </c:pt>
                <c:pt idx="1459">
                  <c:v>25-Aug-16</c:v>
                </c:pt>
                <c:pt idx="1460">
                  <c:v>26-Aug-16</c:v>
                </c:pt>
                <c:pt idx="1461">
                  <c:v>29-Aug-16</c:v>
                </c:pt>
                <c:pt idx="1462">
                  <c:v>30-Aug-16</c:v>
                </c:pt>
                <c:pt idx="1463">
                  <c:v>31-Aug-16</c:v>
                </c:pt>
                <c:pt idx="1464">
                  <c:v>1-Sep-16</c:v>
                </c:pt>
                <c:pt idx="1465">
                  <c:v>2-Sep-16</c:v>
                </c:pt>
                <c:pt idx="1466">
                  <c:v>05-Sep-16</c:v>
                </c:pt>
                <c:pt idx="1467">
                  <c:v>06-Sep-16</c:v>
                </c:pt>
                <c:pt idx="1468">
                  <c:v>07-Sep-16</c:v>
                </c:pt>
                <c:pt idx="1469">
                  <c:v>08-Sep-16</c:v>
                </c:pt>
                <c:pt idx="1470">
                  <c:v>09-Sep-16</c:v>
                </c:pt>
                <c:pt idx="1471">
                  <c:v>12-Sep-16</c:v>
                </c:pt>
                <c:pt idx="1472">
                  <c:v>13-Sep-16</c:v>
                </c:pt>
                <c:pt idx="1473">
                  <c:v>14-Sep-16</c:v>
                </c:pt>
                <c:pt idx="1474">
                  <c:v>15-Sep-16</c:v>
                </c:pt>
                <c:pt idx="1475">
                  <c:v>16-Sep-16</c:v>
                </c:pt>
                <c:pt idx="1476">
                  <c:v>19-Sep-16</c:v>
                </c:pt>
                <c:pt idx="1477">
                  <c:v>20-Sep-16</c:v>
                </c:pt>
                <c:pt idx="1478">
                  <c:v>21-Sep-16</c:v>
                </c:pt>
                <c:pt idx="1479">
                  <c:v>22-Sep-16</c:v>
                </c:pt>
                <c:pt idx="1480">
                  <c:v>23-Sep-16</c:v>
                </c:pt>
                <c:pt idx="1481">
                  <c:v>26-Sep-16</c:v>
                </c:pt>
                <c:pt idx="1482">
                  <c:v>27-Sep-16</c:v>
                </c:pt>
                <c:pt idx="1483">
                  <c:v>28-Sep-16</c:v>
                </c:pt>
                <c:pt idx="1484">
                  <c:v>29-Sep-16</c:v>
                </c:pt>
                <c:pt idx="1485">
                  <c:v>30-Sep-16</c:v>
                </c:pt>
                <c:pt idx="1486">
                  <c:v>03-Oct-16</c:v>
                </c:pt>
                <c:pt idx="1487">
                  <c:v>4-Oct-16</c:v>
                </c:pt>
                <c:pt idx="1488">
                  <c:v>5-Oct-16</c:v>
                </c:pt>
                <c:pt idx="1489">
                  <c:v>6-Oct-16</c:v>
                </c:pt>
                <c:pt idx="1490">
                  <c:v>7-Oct-16</c:v>
                </c:pt>
                <c:pt idx="1491">
                  <c:v>10-Oct-16</c:v>
                </c:pt>
                <c:pt idx="1492">
                  <c:v>11-Oct-16</c:v>
                </c:pt>
                <c:pt idx="1493">
                  <c:v>12-Oct-16</c:v>
                </c:pt>
                <c:pt idx="1494">
                  <c:v>13-Oct-16</c:v>
                </c:pt>
                <c:pt idx="1495">
                  <c:v>14-Oct-16</c:v>
                </c:pt>
                <c:pt idx="1496">
                  <c:v>17-Oct-16</c:v>
                </c:pt>
                <c:pt idx="1497">
                  <c:v>18-Oct-16</c:v>
                </c:pt>
                <c:pt idx="1498">
                  <c:v>19-Oct-16</c:v>
                </c:pt>
                <c:pt idx="1499">
                  <c:v>20-Oct-16</c:v>
                </c:pt>
                <c:pt idx="1500">
                  <c:v>21-Oct-16</c:v>
                </c:pt>
                <c:pt idx="1501">
                  <c:v>24-Oct-16</c:v>
                </c:pt>
                <c:pt idx="1502">
                  <c:v>25-Oct-16</c:v>
                </c:pt>
                <c:pt idx="1503">
                  <c:v>26-Oct-16</c:v>
                </c:pt>
                <c:pt idx="1504">
                  <c:v>27-Oct-16</c:v>
                </c:pt>
                <c:pt idx="1505">
                  <c:v>28-Oct-16</c:v>
                </c:pt>
                <c:pt idx="1506">
                  <c:v>31-Oct-16</c:v>
                </c:pt>
                <c:pt idx="1507">
                  <c:v>01-Nov-16</c:v>
                </c:pt>
                <c:pt idx="1508">
                  <c:v>02-Nov-16</c:v>
                </c:pt>
                <c:pt idx="1509">
                  <c:v>03-Nov-16</c:v>
                </c:pt>
                <c:pt idx="1510">
                  <c:v>04-Nov-16</c:v>
                </c:pt>
                <c:pt idx="1511">
                  <c:v>07-Nov-16</c:v>
                </c:pt>
                <c:pt idx="1512">
                  <c:v>08-Nov-16</c:v>
                </c:pt>
                <c:pt idx="1513">
                  <c:v>09-Nov-16</c:v>
                </c:pt>
                <c:pt idx="1514">
                  <c:v>10-Nov-16</c:v>
                </c:pt>
                <c:pt idx="1515">
                  <c:v>11-Nov-16</c:v>
                </c:pt>
                <c:pt idx="1516">
                  <c:v>14-Nov-16</c:v>
                </c:pt>
                <c:pt idx="1517">
                  <c:v>15-Nov-16</c:v>
                </c:pt>
                <c:pt idx="1518">
                  <c:v>16-Nov-16</c:v>
                </c:pt>
                <c:pt idx="1519">
                  <c:v>17-Nov-16</c:v>
                </c:pt>
                <c:pt idx="1520">
                  <c:v>18-Nov-16</c:v>
                </c:pt>
                <c:pt idx="1521">
                  <c:v>21-Nov-16</c:v>
                </c:pt>
                <c:pt idx="1522">
                  <c:v>22-Nov-16</c:v>
                </c:pt>
                <c:pt idx="1523">
                  <c:v>23-Nov-16</c:v>
                </c:pt>
                <c:pt idx="1524">
                  <c:v>24-Nov-16</c:v>
                </c:pt>
                <c:pt idx="1525">
                  <c:v>25-Nov-16</c:v>
                </c:pt>
                <c:pt idx="1526">
                  <c:v>28-Nov-16</c:v>
                </c:pt>
                <c:pt idx="1527">
                  <c:v>29-Nov-16</c:v>
                </c:pt>
                <c:pt idx="1528">
                  <c:v>30-Nov-16</c:v>
                </c:pt>
                <c:pt idx="1529">
                  <c:v>01-Dec-16</c:v>
                </c:pt>
                <c:pt idx="1530">
                  <c:v>02-Dec-16</c:v>
                </c:pt>
                <c:pt idx="1531">
                  <c:v>05-Dec-16</c:v>
                </c:pt>
                <c:pt idx="1532">
                  <c:v>06-Dec-16</c:v>
                </c:pt>
                <c:pt idx="1533">
                  <c:v>07-Dec-16</c:v>
                </c:pt>
                <c:pt idx="1534">
                  <c:v>08-Dec-16</c:v>
                </c:pt>
                <c:pt idx="1535">
                  <c:v>09-Dec-16</c:v>
                </c:pt>
                <c:pt idx="1536">
                  <c:v>12-Dec-16</c:v>
                </c:pt>
                <c:pt idx="1537">
                  <c:v>13-Dec-16</c:v>
                </c:pt>
                <c:pt idx="1538">
                  <c:v>14-Dec-16</c:v>
                </c:pt>
                <c:pt idx="1539">
                  <c:v>15-Dec-16</c:v>
                </c:pt>
                <c:pt idx="1540">
                  <c:v>16-Dec-16</c:v>
                </c:pt>
                <c:pt idx="1541">
                  <c:v>19-Dec-16</c:v>
                </c:pt>
                <c:pt idx="1542">
                  <c:v>20-Dec-16</c:v>
                </c:pt>
                <c:pt idx="1543">
                  <c:v>21-Dec-16</c:v>
                </c:pt>
                <c:pt idx="1544">
                  <c:v>22-Dec-16</c:v>
                </c:pt>
                <c:pt idx="1545">
                  <c:v>23-Dec-16</c:v>
                </c:pt>
                <c:pt idx="1546">
                  <c:v>26-Dec-16</c:v>
                </c:pt>
                <c:pt idx="1547">
                  <c:v>27-Dec-16</c:v>
                </c:pt>
                <c:pt idx="1548">
                  <c:v>28-Dec-16</c:v>
                </c:pt>
                <c:pt idx="1549">
                  <c:v>29-Dec-16</c:v>
                </c:pt>
                <c:pt idx="1550">
                  <c:v>30-Dec-16</c:v>
                </c:pt>
                <c:pt idx="1551">
                  <c:v>02-Jan-17</c:v>
                </c:pt>
                <c:pt idx="1552">
                  <c:v>03-Jan-17</c:v>
                </c:pt>
                <c:pt idx="1553">
                  <c:v>04-Jan-17</c:v>
                </c:pt>
                <c:pt idx="1554">
                  <c:v>05-Jan-17</c:v>
                </c:pt>
                <c:pt idx="1555">
                  <c:v>08-Jan-17</c:v>
                </c:pt>
                <c:pt idx="1556">
                  <c:v>09-Jan-17</c:v>
                </c:pt>
                <c:pt idx="1557">
                  <c:v>10-Jan-17</c:v>
                </c:pt>
                <c:pt idx="1558">
                  <c:v>11-Jan-17</c:v>
                </c:pt>
                <c:pt idx="1559">
                  <c:v>12-Jan-17</c:v>
                </c:pt>
                <c:pt idx="1560">
                  <c:v>13-Jan-17</c:v>
                </c:pt>
                <c:pt idx="1561">
                  <c:v>16-Jan-17</c:v>
                </c:pt>
                <c:pt idx="1562">
                  <c:v>17-Jan-17</c:v>
                </c:pt>
                <c:pt idx="1563">
                  <c:v>18-Jan-17</c:v>
                </c:pt>
                <c:pt idx="1564">
                  <c:v>19-Jan-17</c:v>
                </c:pt>
                <c:pt idx="1565">
                  <c:v>20-Jan-17</c:v>
                </c:pt>
                <c:pt idx="1566">
                  <c:v>23-Jan-17</c:v>
                </c:pt>
                <c:pt idx="1567">
                  <c:v>24-Jan-17</c:v>
                </c:pt>
                <c:pt idx="1568">
                  <c:v>25-Jan-17</c:v>
                </c:pt>
                <c:pt idx="1569">
                  <c:v>26-Jan-17</c:v>
                </c:pt>
                <c:pt idx="1570">
                  <c:v>27-Jan-17</c:v>
                </c:pt>
                <c:pt idx="1571">
                  <c:v>30-Jan-17</c:v>
                </c:pt>
                <c:pt idx="1572">
                  <c:v>31-Jan-17</c:v>
                </c:pt>
                <c:pt idx="1573">
                  <c:v>01-Feb-17</c:v>
                </c:pt>
                <c:pt idx="1574">
                  <c:v>02-Feb-17</c:v>
                </c:pt>
                <c:pt idx="1575">
                  <c:v>03-Feb-17</c:v>
                </c:pt>
                <c:pt idx="1576">
                  <c:v>06-Feb-17</c:v>
                </c:pt>
                <c:pt idx="1577">
                  <c:v>07-Feb-17</c:v>
                </c:pt>
                <c:pt idx="1578">
                  <c:v>08-Feb-17</c:v>
                </c:pt>
                <c:pt idx="1579">
                  <c:v>09-Feb-17</c:v>
                </c:pt>
                <c:pt idx="1580">
                  <c:v>10-Feb-17</c:v>
                </c:pt>
                <c:pt idx="1581">
                  <c:v>13-Feb-17</c:v>
                </c:pt>
                <c:pt idx="1582">
                  <c:v>14-Feb-17</c:v>
                </c:pt>
                <c:pt idx="1583">
                  <c:v>15-Feb-17</c:v>
                </c:pt>
                <c:pt idx="1584">
                  <c:v>16-Feb-17</c:v>
                </c:pt>
                <c:pt idx="1585">
                  <c:v>17-Feb-17</c:v>
                </c:pt>
                <c:pt idx="1586">
                  <c:v>20-Feb-17</c:v>
                </c:pt>
                <c:pt idx="1587">
                  <c:v>21-Feb-17</c:v>
                </c:pt>
                <c:pt idx="1588">
                  <c:v>22-Feb-17</c:v>
                </c:pt>
                <c:pt idx="1589">
                  <c:v>23-Feb-17</c:v>
                </c:pt>
                <c:pt idx="1590">
                  <c:v>24-Feb-17</c:v>
                </c:pt>
                <c:pt idx="1591">
                  <c:v>27-Feb-17</c:v>
                </c:pt>
                <c:pt idx="1592">
                  <c:v>28-Feb-17</c:v>
                </c:pt>
                <c:pt idx="1593">
                  <c:v>01-Mar-17</c:v>
                </c:pt>
                <c:pt idx="1594">
                  <c:v>02-Mar-17</c:v>
                </c:pt>
                <c:pt idx="1595">
                  <c:v>03-Mar-17</c:v>
                </c:pt>
                <c:pt idx="1596">
                  <c:v>06-Mar-17</c:v>
                </c:pt>
                <c:pt idx="1597">
                  <c:v>07-Mar-17</c:v>
                </c:pt>
                <c:pt idx="1598">
                  <c:v>08-Mar-17</c:v>
                </c:pt>
                <c:pt idx="1599">
                  <c:v>09-Mar-17</c:v>
                </c:pt>
                <c:pt idx="1600">
                  <c:v>10-Mar-17</c:v>
                </c:pt>
                <c:pt idx="1601">
                  <c:v>13-Mar-17</c:v>
                </c:pt>
                <c:pt idx="1602">
                  <c:v>14-Mar-17</c:v>
                </c:pt>
                <c:pt idx="1603">
                  <c:v>15-Mar-17</c:v>
                </c:pt>
                <c:pt idx="1604">
                  <c:v>16-Mar-17</c:v>
                </c:pt>
                <c:pt idx="1605">
                  <c:v>17-Mar-17</c:v>
                </c:pt>
                <c:pt idx="1606">
                  <c:v>20-Mar-17</c:v>
                </c:pt>
                <c:pt idx="1607">
                  <c:v>21-Mar-17</c:v>
                </c:pt>
                <c:pt idx="1608">
                  <c:v>22-Mar-17</c:v>
                </c:pt>
                <c:pt idx="1609">
                  <c:v>23-Mar-17</c:v>
                </c:pt>
                <c:pt idx="1610">
                  <c:v>24-Mar-17</c:v>
                </c:pt>
                <c:pt idx="1611">
                  <c:v>27-Mar-17</c:v>
                </c:pt>
                <c:pt idx="1612">
                  <c:v>28-Mar-17</c:v>
                </c:pt>
                <c:pt idx="1613">
                  <c:v>29-Mar-17</c:v>
                </c:pt>
                <c:pt idx="1614">
                  <c:v>30-Mar-17</c:v>
                </c:pt>
                <c:pt idx="1615">
                  <c:v>31-Mar-17</c:v>
                </c:pt>
                <c:pt idx="1616">
                  <c:v>03-Apr-17</c:v>
                </c:pt>
                <c:pt idx="1617">
                  <c:v>04-Apr-17</c:v>
                </c:pt>
                <c:pt idx="1618">
                  <c:v>05-Apr-17</c:v>
                </c:pt>
                <c:pt idx="1619">
                  <c:v>06-Apr-17</c:v>
                </c:pt>
                <c:pt idx="1620">
                  <c:v>07-Apr-17</c:v>
                </c:pt>
                <c:pt idx="1621">
                  <c:v>10-Apr-17</c:v>
                </c:pt>
                <c:pt idx="1622">
                  <c:v>11-Apr-17</c:v>
                </c:pt>
                <c:pt idx="1623">
                  <c:v>12-Apr-17</c:v>
                </c:pt>
                <c:pt idx="1624">
                  <c:v>13-Apr-17</c:v>
                </c:pt>
                <c:pt idx="1625">
                  <c:v>14-Apr-17</c:v>
                </c:pt>
                <c:pt idx="1626">
                  <c:v>17-Apr-17</c:v>
                </c:pt>
                <c:pt idx="1627">
                  <c:v>18-Apr-17</c:v>
                </c:pt>
                <c:pt idx="1628">
                  <c:v>19-Apr-17</c:v>
                </c:pt>
                <c:pt idx="1629">
                  <c:v>20-Apr-17</c:v>
                </c:pt>
                <c:pt idx="1630">
                  <c:v>21-Apr-17</c:v>
                </c:pt>
                <c:pt idx="1631">
                  <c:v>24-Apr-17</c:v>
                </c:pt>
                <c:pt idx="1632">
                  <c:v>25-Apr-17</c:v>
                </c:pt>
                <c:pt idx="1633">
                  <c:v>26-Apr-17</c:v>
                </c:pt>
                <c:pt idx="1634">
                  <c:v>27-Apr-17</c:v>
                </c:pt>
                <c:pt idx="1635">
                  <c:v>28-Apr-17</c:v>
                </c:pt>
                <c:pt idx="1636">
                  <c:v>01-May-17</c:v>
                </c:pt>
                <c:pt idx="1637">
                  <c:v>02-May-17</c:v>
                </c:pt>
                <c:pt idx="1638">
                  <c:v>03-May-17</c:v>
                </c:pt>
                <c:pt idx="1639">
                  <c:v>04-May-17</c:v>
                </c:pt>
                <c:pt idx="1640">
                  <c:v>05-May-17</c:v>
                </c:pt>
                <c:pt idx="1641">
                  <c:v>08-May-17</c:v>
                </c:pt>
                <c:pt idx="1642">
                  <c:v>09-May-17</c:v>
                </c:pt>
                <c:pt idx="1643">
                  <c:v>10-May-17</c:v>
                </c:pt>
                <c:pt idx="1644">
                  <c:v>11-May-17</c:v>
                </c:pt>
                <c:pt idx="1645">
                  <c:v>12-May-17</c:v>
                </c:pt>
                <c:pt idx="1646">
                  <c:v>15-May-17</c:v>
                </c:pt>
                <c:pt idx="1647">
                  <c:v>16-May-17</c:v>
                </c:pt>
                <c:pt idx="1648">
                  <c:v>17-May-17</c:v>
                </c:pt>
                <c:pt idx="1649">
                  <c:v>18-May-17</c:v>
                </c:pt>
                <c:pt idx="1650">
                  <c:v>19-May-17</c:v>
                </c:pt>
                <c:pt idx="1651">
                  <c:v>22-May-17</c:v>
                </c:pt>
                <c:pt idx="1652">
                  <c:v>23-May-17</c:v>
                </c:pt>
                <c:pt idx="1653">
                  <c:v>24-May-17</c:v>
                </c:pt>
                <c:pt idx="1654">
                  <c:v>25-May-17</c:v>
                </c:pt>
                <c:pt idx="1655">
                  <c:v>26-May-17</c:v>
                </c:pt>
                <c:pt idx="1656">
                  <c:v>29-May-17</c:v>
                </c:pt>
                <c:pt idx="1657">
                  <c:v>30-May-17</c:v>
                </c:pt>
                <c:pt idx="1658">
                  <c:v>31-May-17</c:v>
                </c:pt>
                <c:pt idx="1659">
                  <c:v>01-Jun-17</c:v>
                </c:pt>
                <c:pt idx="1660">
                  <c:v>02-Jun-17</c:v>
                </c:pt>
                <c:pt idx="1661">
                  <c:v>05-Jun-17</c:v>
                </c:pt>
                <c:pt idx="1662">
                  <c:v>06-Jun-17</c:v>
                </c:pt>
                <c:pt idx="1663">
                  <c:v>07-Jun-17</c:v>
                </c:pt>
                <c:pt idx="1664">
                  <c:v>08-Jun-17</c:v>
                </c:pt>
                <c:pt idx="1665">
                  <c:v>09-Jun-17</c:v>
                </c:pt>
                <c:pt idx="1666">
                  <c:v>12-Jun-17</c:v>
                </c:pt>
                <c:pt idx="1667">
                  <c:v>13-Jun-17</c:v>
                </c:pt>
                <c:pt idx="1668">
                  <c:v>14-Jun-17</c:v>
                </c:pt>
                <c:pt idx="1669">
                  <c:v>15-Jun-17</c:v>
                </c:pt>
                <c:pt idx="1670">
                  <c:v>16-Jun-17</c:v>
                </c:pt>
                <c:pt idx="1671">
                  <c:v>19-Jun-17</c:v>
                </c:pt>
                <c:pt idx="1672">
                  <c:v>20-Jun-17</c:v>
                </c:pt>
                <c:pt idx="1673">
                  <c:v>21-Jun-17</c:v>
                </c:pt>
                <c:pt idx="1674">
                  <c:v>22-Jun-17</c:v>
                </c:pt>
                <c:pt idx="1675">
                  <c:v>23-Jun-17</c:v>
                </c:pt>
                <c:pt idx="1676">
                  <c:v>26-Jun-17</c:v>
                </c:pt>
                <c:pt idx="1677">
                  <c:v>27-Jun-17</c:v>
                </c:pt>
                <c:pt idx="1678">
                  <c:v>28-Jun-17</c:v>
                </c:pt>
                <c:pt idx="1679">
                  <c:v>29-Jun-17</c:v>
                </c:pt>
                <c:pt idx="1680">
                  <c:v>30-Jun-17</c:v>
                </c:pt>
                <c:pt idx="1681">
                  <c:v>03-Jul-17</c:v>
                </c:pt>
                <c:pt idx="1682">
                  <c:v>04-Jul-17</c:v>
                </c:pt>
                <c:pt idx="1683">
                  <c:v>05-Jul-17</c:v>
                </c:pt>
                <c:pt idx="1684">
                  <c:v>06-Jul-17</c:v>
                </c:pt>
                <c:pt idx="1685">
                  <c:v>07-Jul-17</c:v>
                </c:pt>
                <c:pt idx="1686">
                  <c:v>10-Jul-17</c:v>
                </c:pt>
                <c:pt idx="1687">
                  <c:v>11-Jul-17</c:v>
                </c:pt>
                <c:pt idx="1688">
                  <c:v>12-Jul-17</c:v>
                </c:pt>
                <c:pt idx="1689">
                  <c:v>13-Jul-17</c:v>
                </c:pt>
                <c:pt idx="1690">
                  <c:v>14-Jul-17</c:v>
                </c:pt>
                <c:pt idx="1691">
                  <c:v>17-Jul-17</c:v>
                </c:pt>
                <c:pt idx="1692">
                  <c:v>18-Jul-17</c:v>
                </c:pt>
                <c:pt idx="1693">
                  <c:v>19-Jul-17</c:v>
                </c:pt>
                <c:pt idx="1694">
                  <c:v>20-Jul-17</c:v>
                </c:pt>
                <c:pt idx="1695">
                  <c:v>21-Jul-17</c:v>
                </c:pt>
                <c:pt idx="1696">
                  <c:v>24-Jul-17</c:v>
                </c:pt>
                <c:pt idx="1697">
                  <c:v>25-Jul-17</c:v>
                </c:pt>
                <c:pt idx="1698">
                  <c:v>26-Jul-17</c:v>
                </c:pt>
                <c:pt idx="1699">
                  <c:v>27-Jul-17</c:v>
                </c:pt>
                <c:pt idx="1700">
                  <c:v>28-Jul-17</c:v>
                </c:pt>
                <c:pt idx="1701">
                  <c:v>31-Jul-17</c:v>
                </c:pt>
                <c:pt idx="1702">
                  <c:v>01-Aug-17</c:v>
                </c:pt>
                <c:pt idx="1703">
                  <c:v>02-Aug-17</c:v>
                </c:pt>
                <c:pt idx="1704">
                  <c:v>03-Aug-17</c:v>
                </c:pt>
                <c:pt idx="1705">
                  <c:v>04-Aug-17</c:v>
                </c:pt>
                <c:pt idx="1706">
                  <c:v>07-Aug-17</c:v>
                </c:pt>
                <c:pt idx="1707">
                  <c:v>08-Aug-17</c:v>
                </c:pt>
                <c:pt idx="1708">
                  <c:v>09-Aug-17</c:v>
                </c:pt>
                <c:pt idx="1709">
                  <c:v>10-Aug-17</c:v>
                </c:pt>
                <c:pt idx="1710">
                  <c:v>11-Aug-17</c:v>
                </c:pt>
                <c:pt idx="1711">
                  <c:v>14-Aug-17</c:v>
                </c:pt>
                <c:pt idx="1712">
                  <c:v>15-Aug-17</c:v>
                </c:pt>
                <c:pt idx="1713">
                  <c:v>16-Aug-17</c:v>
                </c:pt>
                <c:pt idx="1714">
                  <c:v>17-Aug-17</c:v>
                </c:pt>
                <c:pt idx="1715">
                  <c:v>18-Aug-17</c:v>
                </c:pt>
                <c:pt idx="1716">
                  <c:v>21-Aug-17</c:v>
                </c:pt>
                <c:pt idx="1717">
                  <c:v>22-Aug-17</c:v>
                </c:pt>
                <c:pt idx="1718">
                  <c:v>23-Aug-17</c:v>
                </c:pt>
                <c:pt idx="1719">
                  <c:v>24-Aug-17</c:v>
                </c:pt>
                <c:pt idx="1720">
                  <c:v>25-Aug-17</c:v>
                </c:pt>
                <c:pt idx="1721">
                  <c:v>28-Aug-17</c:v>
                </c:pt>
                <c:pt idx="1722">
                  <c:v>29-Aug-17</c:v>
                </c:pt>
                <c:pt idx="1723">
                  <c:v>30-Aug-17</c:v>
                </c:pt>
                <c:pt idx="1724">
                  <c:v>31-Aug-17</c:v>
                </c:pt>
                <c:pt idx="1725">
                  <c:v>01-Sep-17</c:v>
                </c:pt>
                <c:pt idx="1726">
                  <c:v>04-Sep-17</c:v>
                </c:pt>
                <c:pt idx="1727">
                  <c:v>05-Sep-17</c:v>
                </c:pt>
                <c:pt idx="1728">
                  <c:v>06-Sep-17</c:v>
                </c:pt>
                <c:pt idx="1729">
                  <c:v>07-Sep-17</c:v>
                </c:pt>
                <c:pt idx="1730">
                  <c:v>08-Sep-17</c:v>
                </c:pt>
                <c:pt idx="1731">
                  <c:v>11-Sep-17</c:v>
                </c:pt>
                <c:pt idx="1732">
                  <c:v>12-Sep-17</c:v>
                </c:pt>
                <c:pt idx="1733">
                  <c:v>13-Sep-17</c:v>
                </c:pt>
                <c:pt idx="1734">
                  <c:v>14-Sep-17</c:v>
                </c:pt>
                <c:pt idx="1735">
                  <c:v>15-Sep-17</c:v>
                </c:pt>
                <c:pt idx="1736">
                  <c:v>18-Sep-17</c:v>
                </c:pt>
                <c:pt idx="1737">
                  <c:v>19-Sep-17</c:v>
                </c:pt>
                <c:pt idx="1738">
                  <c:v>20-Sep-17</c:v>
                </c:pt>
                <c:pt idx="1739">
                  <c:v>21-Sep-17</c:v>
                </c:pt>
                <c:pt idx="1740">
                  <c:v>22-Sep-17</c:v>
                </c:pt>
                <c:pt idx="1741">
                  <c:v>25-Sep-17</c:v>
                </c:pt>
                <c:pt idx="1742">
                  <c:v>26-Sep-17</c:v>
                </c:pt>
                <c:pt idx="1743">
                  <c:v>27-Sep-17</c:v>
                </c:pt>
                <c:pt idx="1744">
                  <c:v>28-Sep-17</c:v>
                </c:pt>
                <c:pt idx="1745">
                  <c:v>29-Sep-17</c:v>
                </c:pt>
                <c:pt idx="1746">
                  <c:v>02-Oct-17</c:v>
                </c:pt>
                <c:pt idx="1747">
                  <c:v>03-Oct-17</c:v>
                </c:pt>
                <c:pt idx="1748">
                  <c:v>04-Oct-17</c:v>
                </c:pt>
                <c:pt idx="1749">
                  <c:v>05-Oct-17</c:v>
                </c:pt>
                <c:pt idx="1750">
                  <c:v>06-Oct-17</c:v>
                </c:pt>
                <c:pt idx="1751">
                  <c:v>09-Oct-17</c:v>
                </c:pt>
                <c:pt idx="1752">
                  <c:v>10-Oct-17</c:v>
                </c:pt>
                <c:pt idx="1753">
                  <c:v>11-Oct-17</c:v>
                </c:pt>
                <c:pt idx="1754">
                  <c:v>12-Oct-17</c:v>
                </c:pt>
                <c:pt idx="1755">
                  <c:v>13-Oct-17</c:v>
                </c:pt>
                <c:pt idx="1756">
                  <c:v>16-Oct-17</c:v>
                </c:pt>
                <c:pt idx="1757">
                  <c:v>17-Oct-17</c:v>
                </c:pt>
                <c:pt idx="1758">
                  <c:v>18-Oct-17</c:v>
                </c:pt>
                <c:pt idx="1759">
                  <c:v>19-Oct-17</c:v>
                </c:pt>
                <c:pt idx="1760">
                  <c:v>20-Oct-17</c:v>
                </c:pt>
                <c:pt idx="1761">
                  <c:v>23-Oct-17</c:v>
                </c:pt>
                <c:pt idx="1762">
                  <c:v>24-Oct-17</c:v>
                </c:pt>
                <c:pt idx="1763">
                  <c:v>25-Oct-17</c:v>
                </c:pt>
                <c:pt idx="1764">
                  <c:v>26-Oct-17</c:v>
                </c:pt>
                <c:pt idx="1765">
                  <c:v>27-Oct-17</c:v>
                </c:pt>
                <c:pt idx="1766">
                  <c:v>30-Oct-17</c:v>
                </c:pt>
                <c:pt idx="1767">
                  <c:v>31-Oct-17</c:v>
                </c:pt>
                <c:pt idx="1768">
                  <c:v>01-Nov-17</c:v>
                </c:pt>
                <c:pt idx="1769">
                  <c:v>02-Nov-17</c:v>
                </c:pt>
                <c:pt idx="1770">
                  <c:v>03-Nov-17</c:v>
                </c:pt>
                <c:pt idx="1771">
                  <c:v>06-Nov-17</c:v>
                </c:pt>
                <c:pt idx="1772">
                  <c:v>07-Nov-17</c:v>
                </c:pt>
                <c:pt idx="1773">
                  <c:v>08-Nov-17</c:v>
                </c:pt>
                <c:pt idx="1774">
                  <c:v>09-Nov-17</c:v>
                </c:pt>
                <c:pt idx="1775">
                  <c:v>10-Nov-17</c:v>
                </c:pt>
                <c:pt idx="1776">
                  <c:v>13-Nov-17</c:v>
                </c:pt>
                <c:pt idx="1777">
                  <c:v>14-Nov-17</c:v>
                </c:pt>
                <c:pt idx="1778">
                  <c:v>15-Nov-17</c:v>
                </c:pt>
                <c:pt idx="1779">
                  <c:v>16-Nov-17</c:v>
                </c:pt>
                <c:pt idx="1780">
                  <c:v>17-Nov-17</c:v>
                </c:pt>
                <c:pt idx="1781">
                  <c:v>20-Nov-17</c:v>
                </c:pt>
                <c:pt idx="1782">
                  <c:v>21-Nov-17</c:v>
                </c:pt>
                <c:pt idx="1783">
                  <c:v>22-Nov-17</c:v>
                </c:pt>
                <c:pt idx="1784">
                  <c:v>23-Nov-17</c:v>
                </c:pt>
                <c:pt idx="1785">
                  <c:v>24-Nov-17</c:v>
                </c:pt>
                <c:pt idx="1786">
                  <c:v>27-Nov-17</c:v>
                </c:pt>
                <c:pt idx="1787">
                  <c:v>28-Nov-17</c:v>
                </c:pt>
                <c:pt idx="1788">
                  <c:v>29-Nov-17</c:v>
                </c:pt>
                <c:pt idx="1789">
                  <c:v>30-Nov-17</c:v>
                </c:pt>
                <c:pt idx="1790">
                  <c:v>01-Dec-17</c:v>
                </c:pt>
                <c:pt idx="1791">
                  <c:v>04-Dec-17</c:v>
                </c:pt>
                <c:pt idx="1792">
                  <c:v>05-Dec-17</c:v>
                </c:pt>
                <c:pt idx="1793">
                  <c:v>06-Dec-17</c:v>
                </c:pt>
                <c:pt idx="1794">
                  <c:v>07-Dec-17</c:v>
                </c:pt>
                <c:pt idx="1795">
                  <c:v>08-Dec-17</c:v>
                </c:pt>
                <c:pt idx="1796">
                  <c:v>11-Dec-17</c:v>
                </c:pt>
                <c:pt idx="1797">
                  <c:v>12-Dec-17</c:v>
                </c:pt>
                <c:pt idx="1798">
                  <c:v>13-Dec-17</c:v>
                </c:pt>
                <c:pt idx="1799">
                  <c:v>14-Dec-17</c:v>
                </c:pt>
                <c:pt idx="1800">
                  <c:v>15-Dec-17</c:v>
                </c:pt>
                <c:pt idx="1801">
                  <c:v>18-Dec-17</c:v>
                </c:pt>
                <c:pt idx="1802">
                  <c:v>19-Dec-17</c:v>
                </c:pt>
                <c:pt idx="1803">
                  <c:v>20-Dec-17</c:v>
                </c:pt>
                <c:pt idx="1804">
                  <c:v>21-Dec-17</c:v>
                </c:pt>
                <c:pt idx="1805">
                  <c:v>22-Dec-17</c:v>
                </c:pt>
                <c:pt idx="1806">
                  <c:v>26-Dec-17</c:v>
                </c:pt>
                <c:pt idx="1807">
                  <c:v>27-Dec-17</c:v>
                </c:pt>
                <c:pt idx="1808">
                  <c:v>28-Dec-17</c:v>
                </c:pt>
                <c:pt idx="1809">
                  <c:v>29-Dec-17</c:v>
                </c:pt>
                <c:pt idx="1810">
                  <c:v>2-Jan-18</c:v>
                </c:pt>
                <c:pt idx="1811">
                  <c:v>3-Jan-18</c:v>
                </c:pt>
                <c:pt idx="1812">
                  <c:v>4-Jan-18</c:v>
                </c:pt>
                <c:pt idx="1813">
                  <c:v>5-Jan-18</c:v>
                </c:pt>
                <c:pt idx="1814">
                  <c:v>8-Jan-18</c:v>
                </c:pt>
                <c:pt idx="1815">
                  <c:v>9-Jan-18</c:v>
                </c:pt>
                <c:pt idx="1816">
                  <c:v>10-Jan-18</c:v>
                </c:pt>
                <c:pt idx="1817">
                  <c:v>11-Jan-18</c:v>
                </c:pt>
                <c:pt idx="1818">
                  <c:v>12-Jan-18</c:v>
                </c:pt>
                <c:pt idx="1819">
                  <c:v>15-Jan-18</c:v>
                </c:pt>
                <c:pt idx="1820">
                  <c:v>16-Jan-18</c:v>
                </c:pt>
                <c:pt idx="1821">
                  <c:v>17-Jan-18</c:v>
                </c:pt>
                <c:pt idx="1822">
                  <c:v>18-Jan-18</c:v>
                </c:pt>
                <c:pt idx="1823">
                  <c:v>19-Jan-18</c:v>
                </c:pt>
                <c:pt idx="1824">
                  <c:v>22-Jan-18</c:v>
                </c:pt>
                <c:pt idx="1825">
                  <c:v>23-Jan-18</c:v>
                </c:pt>
                <c:pt idx="1826">
                  <c:v>24-Jan-18</c:v>
                </c:pt>
                <c:pt idx="1827">
                  <c:v>25-Jan-18</c:v>
                </c:pt>
                <c:pt idx="1828">
                  <c:v>26-Jan-18</c:v>
                </c:pt>
                <c:pt idx="1829">
                  <c:v>29-Jan-18</c:v>
                </c:pt>
                <c:pt idx="1830">
                  <c:v>30-Jan-18</c:v>
                </c:pt>
                <c:pt idx="1831">
                  <c:v>31-Jan-18</c:v>
                </c:pt>
                <c:pt idx="1832">
                  <c:v>01-Feb-18</c:v>
                </c:pt>
                <c:pt idx="1833">
                  <c:v>02-Feb-18</c:v>
                </c:pt>
                <c:pt idx="1834">
                  <c:v>05-Feb-18</c:v>
                </c:pt>
                <c:pt idx="1835">
                  <c:v>06-Feb-18</c:v>
                </c:pt>
                <c:pt idx="1836">
                  <c:v>07-Feb-18</c:v>
                </c:pt>
                <c:pt idx="1837">
                  <c:v>08-Feb-18</c:v>
                </c:pt>
                <c:pt idx="1838">
                  <c:v>09-Feb-18</c:v>
                </c:pt>
                <c:pt idx="1839">
                  <c:v>12-Feb-18</c:v>
                </c:pt>
                <c:pt idx="1840">
                  <c:v>13-Feb-18</c:v>
                </c:pt>
                <c:pt idx="1841">
                  <c:v>14-Feb-18</c:v>
                </c:pt>
                <c:pt idx="1842">
                  <c:v>15-Feb-18</c:v>
                </c:pt>
                <c:pt idx="1843">
                  <c:v>16-Feb-18</c:v>
                </c:pt>
                <c:pt idx="1844">
                  <c:v>19-Feb-18</c:v>
                </c:pt>
                <c:pt idx="1845">
                  <c:v>20-Feb-18</c:v>
                </c:pt>
                <c:pt idx="1846">
                  <c:v>21-Feb-18</c:v>
                </c:pt>
                <c:pt idx="1847">
                  <c:v>22-Feb-18</c:v>
                </c:pt>
                <c:pt idx="1848">
                  <c:v>23-Feb-18</c:v>
                </c:pt>
                <c:pt idx="1849">
                  <c:v>26-Feb-18</c:v>
                </c:pt>
                <c:pt idx="1850">
                  <c:v>27-Feb-18</c:v>
                </c:pt>
                <c:pt idx="1851">
                  <c:v>28-Feb-18</c:v>
                </c:pt>
                <c:pt idx="1852">
                  <c:v>01-Mar-18</c:v>
                </c:pt>
                <c:pt idx="1853">
                  <c:v>02-Mar-18</c:v>
                </c:pt>
                <c:pt idx="1854">
                  <c:v>05-Mar-18</c:v>
                </c:pt>
                <c:pt idx="1855">
                  <c:v>06-Mar-18</c:v>
                </c:pt>
                <c:pt idx="1856">
                  <c:v>07-Mar-18</c:v>
                </c:pt>
                <c:pt idx="1857">
                  <c:v>08-Mar-18</c:v>
                </c:pt>
                <c:pt idx="1858">
                  <c:v>09-Mar-18</c:v>
                </c:pt>
                <c:pt idx="1859">
                  <c:v>12-Mar-18</c:v>
                </c:pt>
                <c:pt idx="1860">
                  <c:v>13-Mar-18</c:v>
                </c:pt>
                <c:pt idx="1861">
                  <c:v>14-Mar-18</c:v>
                </c:pt>
                <c:pt idx="1862">
                  <c:v>15-Mar-18</c:v>
                </c:pt>
                <c:pt idx="1863">
                  <c:v>16-Mar-18</c:v>
                </c:pt>
                <c:pt idx="1864">
                  <c:v>19-Mar-18</c:v>
                </c:pt>
                <c:pt idx="1865">
                  <c:v>20-Mar-18</c:v>
                </c:pt>
                <c:pt idx="1866">
                  <c:v>21-Mar-18</c:v>
                </c:pt>
                <c:pt idx="1867">
                  <c:v>22-Mar-18</c:v>
                </c:pt>
                <c:pt idx="1868">
                  <c:v>23-Mar-18</c:v>
                </c:pt>
                <c:pt idx="1869">
                  <c:v>26-Mar-18</c:v>
                </c:pt>
                <c:pt idx="1870">
                  <c:v>27-Mar-18</c:v>
                </c:pt>
                <c:pt idx="1871">
                  <c:v>28-Mar-18</c:v>
                </c:pt>
                <c:pt idx="1872">
                  <c:v>29-Mar-18</c:v>
                </c:pt>
                <c:pt idx="1873">
                  <c:v>30-Mar-18</c:v>
                </c:pt>
                <c:pt idx="1874">
                  <c:v>02-Apr-18</c:v>
                </c:pt>
                <c:pt idx="1875">
                  <c:v>03-Apr-18</c:v>
                </c:pt>
                <c:pt idx="1876">
                  <c:v>04-Apr-18</c:v>
                </c:pt>
                <c:pt idx="1877">
                  <c:v>05-Apr-18</c:v>
                </c:pt>
                <c:pt idx="1878">
                  <c:v>06-Apr-18</c:v>
                </c:pt>
                <c:pt idx="1879">
                  <c:v>09-Apr-18</c:v>
                </c:pt>
                <c:pt idx="1880">
                  <c:v>10-Apr-18</c:v>
                </c:pt>
                <c:pt idx="1881">
                  <c:v>11-Apr-18</c:v>
                </c:pt>
                <c:pt idx="1882">
                  <c:v>12-Apr-18</c:v>
                </c:pt>
                <c:pt idx="1883">
                  <c:v>13-Apr-18</c:v>
                </c:pt>
                <c:pt idx="1884">
                  <c:v>16-Apr-18</c:v>
                </c:pt>
                <c:pt idx="1885">
                  <c:v>17-Apr-18</c:v>
                </c:pt>
                <c:pt idx="1886">
                  <c:v>18-Apr-18</c:v>
                </c:pt>
                <c:pt idx="1887">
                  <c:v>19-Apr-18</c:v>
                </c:pt>
                <c:pt idx="1888">
                  <c:v>20-Apr-18</c:v>
                </c:pt>
                <c:pt idx="1889">
                  <c:v>23-Apr-18</c:v>
                </c:pt>
                <c:pt idx="1890">
                  <c:v>24-Apr-18</c:v>
                </c:pt>
                <c:pt idx="1891">
                  <c:v>25-Apr-18</c:v>
                </c:pt>
                <c:pt idx="1892">
                  <c:v>26-Apr-18</c:v>
                </c:pt>
                <c:pt idx="1893">
                  <c:v>27-Apr-18</c:v>
                </c:pt>
                <c:pt idx="1894">
                  <c:v>30-Apr-18</c:v>
                </c:pt>
                <c:pt idx="1895">
                  <c:v>01-May-18</c:v>
                </c:pt>
                <c:pt idx="1896">
                  <c:v>02-May-18</c:v>
                </c:pt>
                <c:pt idx="1897">
                  <c:v>03-May-18</c:v>
                </c:pt>
                <c:pt idx="1898">
                  <c:v>04-May-18</c:v>
                </c:pt>
                <c:pt idx="1899">
                  <c:v>07-May-18</c:v>
                </c:pt>
                <c:pt idx="1900">
                  <c:v>08-May-18</c:v>
                </c:pt>
                <c:pt idx="1901">
                  <c:v>09-May-18</c:v>
                </c:pt>
                <c:pt idx="1902">
                  <c:v>10-May-18</c:v>
                </c:pt>
                <c:pt idx="1903">
                  <c:v>11-May-18</c:v>
                </c:pt>
                <c:pt idx="1904">
                  <c:v>14-May-18</c:v>
                </c:pt>
                <c:pt idx="1905">
                  <c:v>15-May-18</c:v>
                </c:pt>
                <c:pt idx="1906">
                  <c:v>16-May-18</c:v>
                </c:pt>
                <c:pt idx="1907">
                  <c:v>17-May-18</c:v>
                </c:pt>
                <c:pt idx="1908">
                  <c:v>18-May-18</c:v>
                </c:pt>
                <c:pt idx="1909">
                  <c:v>21-May-18</c:v>
                </c:pt>
                <c:pt idx="1910">
                  <c:v>22-May-18</c:v>
                </c:pt>
                <c:pt idx="1911">
                  <c:v>23-May-18</c:v>
                </c:pt>
                <c:pt idx="1912">
                  <c:v>24-May-18</c:v>
                </c:pt>
                <c:pt idx="1913">
                  <c:v>25-May-18</c:v>
                </c:pt>
                <c:pt idx="1914">
                  <c:v>28-May-18</c:v>
                </c:pt>
                <c:pt idx="1915">
                  <c:v>29-May-18</c:v>
                </c:pt>
                <c:pt idx="1916">
                  <c:v>30-May-18</c:v>
                </c:pt>
                <c:pt idx="1917">
                  <c:v>31-May-18</c:v>
                </c:pt>
              </c:strCache>
            </c:strRef>
          </c:cat>
          <c:val>
            <c:numRef>
              <c:f>Sheet1!$C$3:$C$1920</c:f>
              <c:numCache>
                <c:formatCode>_ * #\ ##0_ ;_ * \-#\ ##0_ ;_ * "-"??_ ;_ @_ </c:formatCode>
                <c:ptCount val="1918"/>
                <c:pt idx="0">
                  <c:v>1392</c:v>
                </c:pt>
                <c:pt idx="1">
                  <c:v>1375</c:v>
                </c:pt>
                <c:pt idx="2">
                  <c:v>1362</c:v>
                </c:pt>
                <c:pt idx="3">
                  <c:v>1394</c:v>
                </c:pt>
                <c:pt idx="4">
                  <c:v>1405</c:v>
                </c:pt>
                <c:pt idx="5">
                  <c:v>1406</c:v>
                </c:pt>
                <c:pt idx="6">
                  <c:v>1442</c:v>
                </c:pt>
                <c:pt idx="7">
                  <c:v>1450</c:v>
                </c:pt>
                <c:pt idx="8">
                  <c:v>1480</c:v>
                </c:pt>
                <c:pt idx="9">
                  <c:v>1462</c:v>
                </c:pt>
                <c:pt idx="10">
                  <c:v>1468</c:v>
                </c:pt>
                <c:pt idx="11">
                  <c:v>1483</c:v>
                </c:pt>
                <c:pt idx="12">
                  <c:v>1520</c:v>
                </c:pt>
                <c:pt idx="13">
                  <c:v>1504</c:v>
                </c:pt>
                <c:pt idx="14">
                  <c:v>1545</c:v>
                </c:pt>
                <c:pt idx="15">
                  <c:v>1584</c:v>
                </c:pt>
                <c:pt idx="16">
                  <c:v>1548</c:v>
                </c:pt>
                <c:pt idx="17">
                  <c:v>1552</c:v>
                </c:pt>
                <c:pt idx="18">
                  <c:v>1549</c:v>
                </c:pt>
                <c:pt idx="19">
                  <c:v>1573</c:v>
                </c:pt>
                <c:pt idx="20">
                  <c:v>1561</c:v>
                </c:pt>
                <c:pt idx="21">
                  <c:v>1572</c:v>
                </c:pt>
                <c:pt idx="22">
                  <c:v>1588</c:v>
                </c:pt>
                <c:pt idx="23">
                  <c:v>1604</c:v>
                </c:pt>
                <c:pt idx="24">
                  <c:v>1645</c:v>
                </c:pt>
                <c:pt idx="25">
                  <c:v>1684</c:v>
                </c:pt>
                <c:pt idx="26">
                  <c:v>1639</c:v>
                </c:pt>
                <c:pt idx="27">
                  <c:v>1686</c:v>
                </c:pt>
                <c:pt idx="28">
                  <c:v>1682</c:v>
                </c:pt>
                <c:pt idx="29">
                  <c:v>1715</c:v>
                </c:pt>
                <c:pt idx="30">
                  <c:v>1736</c:v>
                </c:pt>
                <c:pt idx="31">
                  <c:v>1673</c:v>
                </c:pt>
                <c:pt idx="32">
                  <c:v>1661</c:v>
                </c:pt>
                <c:pt idx="33">
                  <c:v>1633</c:v>
                </c:pt>
                <c:pt idx="34">
                  <c:v>1660</c:v>
                </c:pt>
                <c:pt idx="35">
                  <c:v>1634</c:v>
                </c:pt>
                <c:pt idx="36">
                  <c:v>1637</c:v>
                </c:pt>
                <c:pt idx="37">
                  <c:v>1557</c:v>
                </c:pt>
                <c:pt idx="38">
                  <c:v>1542</c:v>
                </c:pt>
                <c:pt idx="39">
                  <c:v>1618</c:v>
                </c:pt>
                <c:pt idx="40">
                  <c:v>1626</c:v>
                </c:pt>
                <c:pt idx="41">
                  <c:v>1638</c:v>
                </c:pt>
                <c:pt idx="42">
                  <c:v>1640</c:v>
                </c:pt>
                <c:pt idx="43">
                  <c:v>1638</c:v>
                </c:pt>
                <c:pt idx="44">
                  <c:v>1655</c:v>
                </c:pt>
                <c:pt idx="45">
                  <c:v>1685</c:v>
                </c:pt>
                <c:pt idx="46">
                  <c:v>1677</c:v>
                </c:pt>
                <c:pt idx="47">
                  <c:v>1665</c:v>
                </c:pt>
                <c:pt idx="48">
                  <c:v>1625</c:v>
                </c:pt>
                <c:pt idx="49">
                  <c:v>1566</c:v>
                </c:pt>
                <c:pt idx="50">
                  <c:v>1546</c:v>
                </c:pt>
                <c:pt idx="51">
                  <c:v>1580</c:v>
                </c:pt>
                <c:pt idx="52">
                  <c:v>1562</c:v>
                </c:pt>
                <c:pt idx="53">
                  <c:v>1555</c:v>
                </c:pt>
                <c:pt idx="54">
                  <c:v>1645</c:v>
                </c:pt>
                <c:pt idx="55">
                  <c:v>1645</c:v>
                </c:pt>
                <c:pt idx="56">
                  <c:v>1628</c:v>
                </c:pt>
                <c:pt idx="57">
                  <c:v>1663</c:v>
                </c:pt>
                <c:pt idx="58">
                  <c:v>1645</c:v>
                </c:pt>
                <c:pt idx="59">
                  <c:v>1670</c:v>
                </c:pt>
                <c:pt idx="60">
                  <c:v>1660</c:v>
                </c:pt>
                <c:pt idx="61">
                  <c:v>1600</c:v>
                </c:pt>
                <c:pt idx="62">
                  <c:v>1605</c:v>
                </c:pt>
                <c:pt idx="63">
                  <c:v>1584</c:v>
                </c:pt>
                <c:pt idx="64">
                  <c:v>1664</c:v>
                </c:pt>
                <c:pt idx="65">
                  <c:v>1650</c:v>
                </c:pt>
                <c:pt idx="66">
                  <c:v>1671</c:v>
                </c:pt>
                <c:pt idx="67">
                  <c:v>1669</c:v>
                </c:pt>
                <c:pt idx="68">
                  <c:v>1696</c:v>
                </c:pt>
                <c:pt idx="69">
                  <c:v>1696</c:v>
                </c:pt>
                <c:pt idx="70">
                  <c:v>1688</c:v>
                </c:pt>
                <c:pt idx="71">
                  <c:v>1683</c:v>
                </c:pt>
                <c:pt idx="72">
                  <c:v>1673</c:v>
                </c:pt>
                <c:pt idx="73">
                  <c:v>1677</c:v>
                </c:pt>
                <c:pt idx="74">
                  <c:v>1668</c:v>
                </c:pt>
                <c:pt idx="75">
                  <c:v>1675</c:v>
                </c:pt>
                <c:pt idx="76">
                  <c:v>1724</c:v>
                </c:pt>
                <c:pt idx="77">
                  <c:v>1727</c:v>
                </c:pt>
                <c:pt idx="78">
                  <c:v>1692</c:v>
                </c:pt>
                <c:pt idx="79">
                  <c:v>1692</c:v>
                </c:pt>
                <c:pt idx="80">
                  <c:v>1692</c:v>
                </c:pt>
                <c:pt idx="81">
                  <c:v>1718</c:v>
                </c:pt>
                <c:pt idx="82">
                  <c:v>1718</c:v>
                </c:pt>
                <c:pt idx="83">
                  <c:v>1713</c:v>
                </c:pt>
                <c:pt idx="84">
                  <c:v>1669</c:v>
                </c:pt>
                <c:pt idx="85">
                  <c:v>1669</c:v>
                </c:pt>
                <c:pt idx="86">
                  <c:v>1690</c:v>
                </c:pt>
                <c:pt idx="87">
                  <c:v>1680</c:v>
                </c:pt>
                <c:pt idx="88">
                  <c:v>1698</c:v>
                </c:pt>
                <c:pt idx="89">
                  <c:v>1652</c:v>
                </c:pt>
                <c:pt idx="90">
                  <c:v>1631</c:v>
                </c:pt>
                <c:pt idx="91">
                  <c:v>1682</c:v>
                </c:pt>
                <c:pt idx="92">
                  <c:v>1691</c:v>
                </c:pt>
                <c:pt idx="93">
                  <c:v>1650</c:v>
                </c:pt>
                <c:pt idx="94">
                  <c:v>1680</c:v>
                </c:pt>
                <c:pt idx="95">
                  <c:v>1714</c:v>
                </c:pt>
                <c:pt idx="96">
                  <c:v>1710</c:v>
                </c:pt>
                <c:pt idx="97">
                  <c:v>1710</c:v>
                </c:pt>
                <c:pt idx="98">
                  <c:v>1758</c:v>
                </c:pt>
                <c:pt idx="99">
                  <c:v>1750</c:v>
                </c:pt>
                <c:pt idx="100">
                  <c:v>1780</c:v>
                </c:pt>
                <c:pt idx="101">
                  <c:v>1779</c:v>
                </c:pt>
                <c:pt idx="102">
                  <c:v>1767</c:v>
                </c:pt>
                <c:pt idx="103">
                  <c:v>1776</c:v>
                </c:pt>
                <c:pt idx="104">
                  <c:v>1787</c:v>
                </c:pt>
                <c:pt idx="105">
                  <c:v>1784</c:v>
                </c:pt>
                <c:pt idx="106">
                  <c:v>1784</c:v>
                </c:pt>
                <c:pt idx="107">
                  <c:v>1765</c:v>
                </c:pt>
                <c:pt idx="108">
                  <c:v>1774</c:v>
                </c:pt>
                <c:pt idx="109">
                  <c:v>1788</c:v>
                </c:pt>
                <c:pt idx="110">
                  <c:v>1780</c:v>
                </c:pt>
                <c:pt idx="111">
                  <c:v>1758</c:v>
                </c:pt>
                <c:pt idx="112">
                  <c:v>1773</c:v>
                </c:pt>
                <c:pt idx="113">
                  <c:v>1796</c:v>
                </c:pt>
                <c:pt idx="114">
                  <c:v>1824</c:v>
                </c:pt>
                <c:pt idx="115">
                  <c:v>1834</c:v>
                </c:pt>
                <c:pt idx="116">
                  <c:v>1792</c:v>
                </c:pt>
                <c:pt idx="117">
                  <c:v>1784</c:v>
                </c:pt>
                <c:pt idx="118">
                  <c:v>1741</c:v>
                </c:pt>
                <c:pt idx="119">
                  <c:v>1741</c:v>
                </c:pt>
                <c:pt idx="120">
                  <c:v>1733</c:v>
                </c:pt>
                <c:pt idx="121">
                  <c:v>1775</c:v>
                </c:pt>
                <c:pt idx="122">
                  <c:v>1770</c:v>
                </c:pt>
                <c:pt idx="123">
                  <c:v>1730</c:v>
                </c:pt>
                <c:pt idx="124">
                  <c:v>1745</c:v>
                </c:pt>
                <c:pt idx="125">
                  <c:v>1717</c:v>
                </c:pt>
                <c:pt idx="126">
                  <c:v>1721</c:v>
                </c:pt>
                <c:pt idx="127">
                  <c:v>1757</c:v>
                </c:pt>
                <c:pt idx="128">
                  <c:v>1764</c:v>
                </c:pt>
                <c:pt idx="129">
                  <c:v>1659</c:v>
                </c:pt>
                <c:pt idx="130">
                  <c:v>1705</c:v>
                </c:pt>
                <c:pt idx="131">
                  <c:v>1706</c:v>
                </c:pt>
                <c:pt idx="132">
                  <c:v>1687</c:v>
                </c:pt>
                <c:pt idx="133">
                  <c:v>1690</c:v>
                </c:pt>
                <c:pt idx="134">
                  <c:v>1700</c:v>
                </c:pt>
                <c:pt idx="135">
                  <c:v>1730</c:v>
                </c:pt>
                <c:pt idx="136">
                  <c:v>1720</c:v>
                </c:pt>
                <c:pt idx="137">
                  <c:v>1765</c:v>
                </c:pt>
                <c:pt idx="138">
                  <c:v>1795</c:v>
                </c:pt>
                <c:pt idx="139">
                  <c:v>1810</c:v>
                </c:pt>
                <c:pt idx="140">
                  <c:v>1799</c:v>
                </c:pt>
                <c:pt idx="141">
                  <c:v>1872</c:v>
                </c:pt>
                <c:pt idx="142">
                  <c:v>1860</c:v>
                </c:pt>
                <c:pt idx="143">
                  <c:v>1830</c:v>
                </c:pt>
                <c:pt idx="144">
                  <c:v>1853</c:v>
                </c:pt>
                <c:pt idx="145">
                  <c:v>1870</c:v>
                </c:pt>
                <c:pt idx="146">
                  <c:v>1870</c:v>
                </c:pt>
                <c:pt idx="147">
                  <c:v>1867</c:v>
                </c:pt>
                <c:pt idx="148">
                  <c:v>1882</c:v>
                </c:pt>
                <c:pt idx="149">
                  <c:v>1893</c:v>
                </c:pt>
                <c:pt idx="150">
                  <c:v>1869</c:v>
                </c:pt>
                <c:pt idx="151">
                  <c:v>1863</c:v>
                </c:pt>
                <c:pt idx="152">
                  <c:v>1928</c:v>
                </c:pt>
                <c:pt idx="153">
                  <c:v>1954</c:v>
                </c:pt>
                <c:pt idx="154">
                  <c:v>1925</c:v>
                </c:pt>
                <c:pt idx="155">
                  <c:v>1957</c:v>
                </c:pt>
                <c:pt idx="156">
                  <c:v>1957</c:v>
                </c:pt>
                <c:pt idx="157">
                  <c:v>2032</c:v>
                </c:pt>
                <c:pt idx="158">
                  <c:v>2058</c:v>
                </c:pt>
                <c:pt idx="159">
                  <c:v>2112</c:v>
                </c:pt>
                <c:pt idx="160">
                  <c:v>2109</c:v>
                </c:pt>
                <c:pt idx="161">
                  <c:v>2086</c:v>
                </c:pt>
                <c:pt idx="162">
                  <c:v>2102</c:v>
                </c:pt>
                <c:pt idx="163">
                  <c:v>2095</c:v>
                </c:pt>
                <c:pt idx="164">
                  <c:v>2098</c:v>
                </c:pt>
                <c:pt idx="165">
                  <c:v>2164</c:v>
                </c:pt>
                <c:pt idx="166">
                  <c:v>2197</c:v>
                </c:pt>
                <c:pt idx="167">
                  <c:v>2210</c:v>
                </c:pt>
                <c:pt idx="168">
                  <c:v>2211</c:v>
                </c:pt>
                <c:pt idx="169">
                  <c:v>2212</c:v>
                </c:pt>
                <c:pt idx="170">
                  <c:v>2248</c:v>
                </c:pt>
                <c:pt idx="171">
                  <c:v>2206</c:v>
                </c:pt>
                <c:pt idx="172">
                  <c:v>2218</c:v>
                </c:pt>
                <c:pt idx="173">
                  <c:v>2173</c:v>
                </c:pt>
                <c:pt idx="174">
                  <c:v>2164</c:v>
                </c:pt>
                <c:pt idx="175">
                  <c:v>2199</c:v>
                </c:pt>
                <c:pt idx="176">
                  <c:v>2191</c:v>
                </c:pt>
                <c:pt idx="177">
                  <c:v>2237</c:v>
                </c:pt>
                <c:pt idx="178">
                  <c:v>2205</c:v>
                </c:pt>
                <c:pt idx="179">
                  <c:v>2198</c:v>
                </c:pt>
                <c:pt idx="180">
                  <c:v>2202</c:v>
                </c:pt>
                <c:pt idx="181">
                  <c:v>2193</c:v>
                </c:pt>
                <c:pt idx="182">
                  <c:v>2174</c:v>
                </c:pt>
                <c:pt idx="183">
                  <c:v>2191</c:v>
                </c:pt>
                <c:pt idx="184">
                  <c:v>2158</c:v>
                </c:pt>
                <c:pt idx="185">
                  <c:v>2128</c:v>
                </c:pt>
                <c:pt idx="186">
                  <c:v>2176</c:v>
                </c:pt>
                <c:pt idx="187">
                  <c:v>2193</c:v>
                </c:pt>
                <c:pt idx="188">
                  <c:v>2228</c:v>
                </c:pt>
                <c:pt idx="189">
                  <c:v>2249</c:v>
                </c:pt>
                <c:pt idx="190">
                  <c:v>2195</c:v>
                </c:pt>
                <c:pt idx="191">
                  <c:v>2201</c:v>
                </c:pt>
                <c:pt idx="192">
                  <c:v>2158</c:v>
                </c:pt>
                <c:pt idx="193">
                  <c:v>2107</c:v>
                </c:pt>
                <c:pt idx="194">
                  <c:v>2164</c:v>
                </c:pt>
                <c:pt idx="195">
                  <c:v>2084</c:v>
                </c:pt>
                <c:pt idx="196">
                  <c:v>2112</c:v>
                </c:pt>
                <c:pt idx="197">
                  <c:v>2131</c:v>
                </c:pt>
                <c:pt idx="198">
                  <c:v>2155</c:v>
                </c:pt>
                <c:pt idx="199">
                  <c:v>2122</c:v>
                </c:pt>
                <c:pt idx="200">
                  <c:v>2115</c:v>
                </c:pt>
                <c:pt idx="201">
                  <c:v>2115</c:v>
                </c:pt>
                <c:pt idx="202">
                  <c:v>2195</c:v>
                </c:pt>
                <c:pt idx="203">
                  <c:v>2185</c:v>
                </c:pt>
                <c:pt idx="204">
                  <c:v>2207</c:v>
                </c:pt>
                <c:pt idx="205">
                  <c:v>2202</c:v>
                </c:pt>
                <c:pt idx="206">
                  <c:v>2207</c:v>
                </c:pt>
                <c:pt idx="207">
                  <c:v>2220</c:v>
                </c:pt>
                <c:pt idx="208">
                  <c:v>2243</c:v>
                </c:pt>
                <c:pt idx="209">
                  <c:v>2318</c:v>
                </c:pt>
                <c:pt idx="210">
                  <c:v>2326</c:v>
                </c:pt>
                <c:pt idx="211">
                  <c:v>2283</c:v>
                </c:pt>
                <c:pt idx="212">
                  <c:v>2351</c:v>
                </c:pt>
                <c:pt idx="213">
                  <c:v>2286</c:v>
                </c:pt>
                <c:pt idx="214">
                  <c:v>2267</c:v>
                </c:pt>
                <c:pt idx="215">
                  <c:v>2287</c:v>
                </c:pt>
                <c:pt idx="216">
                  <c:v>2303</c:v>
                </c:pt>
                <c:pt idx="217">
                  <c:v>2328</c:v>
                </c:pt>
                <c:pt idx="218">
                  <c:v>2307</c:v>
                </c:pt>
                <c:pt idx="219">
                  <c:v>2307</c:v>
                </c:pt>
                <c:pt idx="220">
                  <c:v>2340</c:v>
                </c:pt>
                <c:pt idx="221">
                  <c:v>2339</c:v>
                </c:pt>
                <c:pt idx="222">
                  <c:v>2350</c:v>
                </c:pt>
                <c:pt idx="223">
                  <c:v>2345</c:v>
                </c:pt>
                <c:pt idx="224">
                  <c:v>2311</c:v>
                </c:pt>
                <c:pt idx="225">
                  <c:v>2308</c:v>
                </c:pt>
                <c:pt idx="226">
                  <c:v>2333</c:v>
                </c:pt>
                <c:pt idx="227">
                  <c:v>2370</c:v>
                </c:pt>
                <c:pt idx="228">
                  <c:v>2385</c:v>
                </c:pt>
                <c:pt idx="229">
                  <c:v>2363</c:v>
                </c:pt>
                <c:pt idx="230">
                  <c:v>2354</c:v>
                </c:pt>
                <c:pt idx="231">
                  <c:v>2388</c:v>
                </c:pt>
                <c:pt idx="232">
                  <c:v>2432</c:v>
                </c:pt>
                <c:pt idx="233">
                  <c:v>2447</c:v>
                </c:pt>
                <c:pt idx="234">
                  <c:v>2431</c:v>
                </c:pt>
                <c:pt idx="235">
                  <c:v>2402</c:v>
                </c:pt>
                <c:pt idx="236">
                  <c:v>2396</c:v>
                </c:pt>
                <c:pt idx="237">
                  <c:v>2400</c:v>
                </c:pt>
                <c:pt idx="238">
                  <c:v>2426</c:v>
                </c:pt>
                <c:pt idx="239">
                  <c:v>2408</c:v>
                </c:pt>
                <c:pt idx="240">
                  <c:v>2372</c:v>
                </c:pt>
                <c:pt idx="241">
                  <c:v>2351</c:v>
                </c:pt>
                <c:pt idx="242">
                  <c:v>2385</c:v>
                </c:pt>
                <c:pt idx="243">
                  <c:v>2461</c:v>
                </c:pt>
                <c:pt idx="244">
                  <c:v>2535</c:v>
                </c:pt>
                <c:pt idx="245">
                  <c:v>2531</c:v>
                </c:pt>
                <c:pt idx="246">
                  <c:v>2574</c:v>
                </c:pt>
                <c:pt idx="247">
                  <c:v>2674</c:v>
                </c:pt>
                <c:pt idx="248">
                  <c:v>2674</c:v>
                </c:pt>
                <c:pt idx="249">
                  <c:v>2674</c:v>
                </c:pt>
                <c:pt idx="250">
                  <c:v>2674</c:v>
                </c:pt>
                <c:pt idx="251">
                  <c:v>2674</c:v>
                </c:pt>
                <c:pt idx="252">
                  <c:v>2674</c:v>
                </c:pt>
                <c:pt idx="253">
                  <c:v>2674</c:v>
                </c:pt>
                <c:pt idx="254">
                  <c:v>2674</c:v>
                </c:pt>
                <c:pt idx="255">
                  <c:v>2674</c:v>
                </c:pt>
                <c:pt idx="256">
                  <c:v>2674</c:v>
                </c:pt>
                <c:pt idx="257">
                  <c:v>2520</c:v>
                </c:pt>
                <c:pt idx="258">
                  <c:v>2600</c:v>
                </c:pt>
                <c:pt idx="259">
                  <c:v>2581</c:v>
                </c:pt>
                <c:pt idx="260">
                  <c:v>2633</c:v>
                </c:pt>
                <c:pt idx="261">
                  <c:v>2622</c:v>
                </c:pt>
                <c:pt idx="262">
                  <c:v>2627</c:v>
                </c:pt>
                <c:pt idx="263">
                  <c:v>2622</c:v>
                </c:pt>
                <c:pt idx="264">
                  <c:v>2620</c:v>
                </c:pt>
                <c:pt idx="265">
                  <c:v>2630</c:v>
                </c:pt>
                <c:pt idx="266">
                  <c:v>2568</c:v>
                </c:pt>
                <c:pt idx="267">
                  <c:v>2622</c:v>
                </c:pt>
                <c:pt idx="268">
                  <c:v>2668</c:v>
                </c:pt>
                <c:pt idx="269">
                  <c:v>2631</c:v>
                </c:pt>
                <c:pt idx="270">
                  <c:v>2620</c:v>
                </c:pt>
                <c:pt idx="271">
                  <c:v>2641</c:v>
                </c:pt>
                <c:pt idx="272">
                  <c:v>2720</c:v>
                </c:pt>
                <c:pt idx="273">
                  <c:v>2725</c:v>
                </c:pt>
                <c:pt idx="274">
                  <c:v>2724</c:v>
                </c:pt>
                <c:pt idx="275">
                  <c:v>2670</c:v>
                </c:pt>
                <c:pt idx="276">
                  <c:v>2620</c:v>
                </c:pt>
                <c:pt idx="277">
                  <c:v>2604</c:v>
                </c:pt>
                <c:pt idx="278">
                  <c:v>2545</c:v>
                </c:pt>
                <c:pt idx="279">
                  <c:v>2550</c:v>
                </c:pt>
                <c:pt idx="280">
                  <c:v>2470</c:v>
                </c:pt>
                <c:pt idx="281">
                  <c:v>2481</c:v>
                </c:pt>
                <c:pt idx="282">
                  <c:v>2442</c:v>
                </c:pt>
                <c:pt idx="283">
                  <c:v>2362</c:v>
                </c:pt>
                <c:pt idx="284">
                  <c:v>2430</c:v>
                </c:pt>
                <c:pt idx="285">
                  <c:v>2510</c:v>
                </c:pt>
                <c:pt idx="286">
                  <c:v>2515</c:v>
                </c:pt>
                <c:pt idx="287">
                  <c:v>2547</c:v>
                </c:pt>
                <c:pt idx="288">
                  <c:v>2527</c:v>
                </c:pt>
                <c:pt idx="289">
                  <c:v>2458</c:v>
                </c:pt>
                <c:pt idx="290">
                  <c:v>2417</c:v>
                </c:pt>
                <c:pt idx="291">
                  <c:v>2408</c:v>
                </c:pt>
                <c:pt idx="292">
                  <c:v>2384</c:v>
                </c:pt>
                <c:pt idx="293">
                  <c:v>2320</c:v>
                </c:pt>
                <c:pt idx="294">
                  <c:v>2286</c:v>
                </c:pt>
                <c:pt idx="295">
                  <c:v>2364</c:v>
                </c:pt>
                <c:pt idx="296">
                  <c:v>2390</c:v>
                </c:pt>
                <c:pt idx="297">
                  <c:v>2446</c:v>
                </c:pt>
                <c:pt idx="298">
                  <c:v>2378</c:v>
                </c:pt>
                <c:pt idx="299">
                  <c:v>2305</c:v>
                </c:pt>
                <c:pt idx="300">
                  <c:v>2325</c:v>
                </c:pt>
                <c:pt idx="301">
                  <c:v>2392</c:v>
                </c:pt>
                <c:pt idx="302">
                  <c:v>2498</c:v>
                </c:pt>
                <c:pt idx="303">
                  <c:v>2440</c:v>
                </c:pt>
                <c:pt idx="304">
                  <c:v>2460</c:v>
                </c:pt>
                <c:pt idx="305">
                  <c:v>2485</c:v>
                </c:pt>
                <c:pt idx="306">
                  <c:v>2535</c:v>
                </c:pt>
                <c:pt idx="307">
                  <c:v>2490</c:v>
                </c:pt>
                <c:pt idx="308">
                  <c:v>2425</c:v>
                </c:pt>
                <c:pt idx="309">
                  <c:v>2400</c:v>
                </c:pt>
                <c:pt idx="310">
                  <c:v>2370</c:v>
                </c:pt>
                <c:pt idx="311">
                  <c:v>2358</c:v>
                </c:pt>
                <c:pt idx="312">
                  <c:v>2440</c:v>
                </c:pt>
                <c:pt idx="313">
                  <c:v>2440</c:v>
                </c:pt>
                <c:pt idx="314">
                  <c:v>2471</c:v>
                </c:pt>
                <c:pt idx="315">
                  <c:v>2202</c:v>
                </c:pt>
                <c:pt idx="316">
                  <c:v>2232</c:v>
                </c:pt>
                <c:pt idx="317">
                  <c:v>2240</c:v>
                </c:pt>
                <c:pt idx="318">
                  <c:v>2239</c:v>
                </c:pt>
                <c:pt idx="319">
                  <c:v>2179</c:v>
                </c:pt>
                <c:pt idx="320">
                  <c:v>2135</c:v>
                </c:pt>
                <c:pt idx="321">
                  <c:v>2105</c:v>
                </c:pt>
                <c:pt idx="322">
                  <c:v>2182</c:v>
                </c:pt>
                <c:pt idx="323">
                  <c:v>2198</c:v>
                </c:pt>
                <c:pt idx="324">
                  <c:v>2215</c:v>
                </c:pt>
                <c:pt idx="325">
                  <c:v>2212</c:v>
                </c:pt>
                <c:pt idx="326">
                  <c:v>2233</c:v>
                </c:pt>
                <c:pt idx="327">
                  <c:v>2194</c:v>
                </c:pt>
                <c:pt idx="328">
                  <c:v>2186</c:v>
                </c:pt>
                <c:pt idx="329">
                  <c:v>2179</c:v>
                </c:pt>
                <c:pt idx="330">
                  <c:v>2112</c:v>
                </c:pt>
                <c:pt idx="331">
                  <c:v>2050</c:v>
                </c:pt>
                <c:pt idx="332">
                  <c:v>2103</c:v>
                </c:pt>
                <c:pt idx="333">
                  <c:v>2086</c:v>
                </c:pt>
                <c:pt idx="334">
                  <c:v>2070</c:v>
                </c:pt>
                <c:pt idx="335">
                  <c:v>2035</c:v>
                </c:pt>
                <c:pt idx="336">
                  <c:v>2066</c:v>
                </c:pt>
                <c:pt idx="337">
                  <c:v>2060</c:v>
                </c:pt>
                <c:pt idx="338">
                  <c:v>2060</c:v>
                </c:pt>
                <c:pt idx="339">
                  <c:v>2029</c:v>
                </c:pt>
                <c:pt idx="340">
                  <c:v>2070</c:v>
                </c:pt>
                <c:pt idx="341">
                  <c:v>2070</c:v>
                </c:pt>
                <c:pt idx="342">
                  <c:v>2010</c:v>
                </c:pt>
                <c:pt idx="343">
                  <c:v>1965</c:v>
                </c:pt>
                <c:pt idx="344">
                  <c:v>1969</c:v>
                </c:pt>
                <c:pt idx="345">
                  <c:v>1930</c:v>
                </c:pt>
                <c:pt idx="346">
                  <c:v>2005</c:v>
                </c:pt>
                <c:pt idx="347">
                  <c:v>2000</c:v>
                </c:pt>
                <c:pt idx="348">
                  <c:v>1986</c:v>
                </c:pt>
                <c:pt idx="349">
                  <c:v>1952</c:v>
                </c:pt>
                <c:pt idx="350">
                  <c:v>1980</c:v>
                </c:pt>
                <c:pt idx="351">
                  <c:v>1979</c:v>
                </c:pt>
                <c:pt idx="352">
                  <c:v>2018</c:v>
                </c:pt>
                <c:pt idx="353">
                  <c:v>2025</c:v>
                </c:pt>
                <c:pt idx="354">
                  <c:v>2031</c:v>
                </c:pt>
                <c:pt idx="355">
                  <c:v>2094</c:v>
                </c:pt>
                <c:pt idx="356">
                  <c:v>2048</c:v>
                </c:pt>
                <c:pt idx="357">
                  <c:v>1990</c:v>
                </c:pt>
                <c:pt idx="358">
                  <c:v>1977</c:v>
                </c:pt>
                <c:pt idx="359">
                  <c:v>2005</c:v>
                </c:pt>
                <c:pt idx="360">
                  <c:v>2002</c:v>
                </c:pt>
                <c:pt idx="361">
                  <c:v>2008</c:v>
                </c:pt>
                <c:pt idx="362">
                  <c:v>2005</c:v>
                </c:pt>
                <c:pt idx="363">
                  <c:v>2013</c:v>
                </c:pt>
                <c:pt idx="364">
                  <c:v>2005</c:v>
                </c:pt>
                <c:pt idx="365">
                  <c:v>1990</c:v>
                </c:pt>
                <c:pt idx="366">
                  <c:v>1983</c:v>
                </c:pt>
                <c:pt idx="367">
                  <c:v>1952</c:v>
                </c:pt>
                <c:pt idx="368">
                  <c:v>1948</c:v>
                </c:pt>
                <c:pt idx="369">
                  <c:v>1993</c:v>
                </c:pt>
                <c:pt idx="370">
                  <c:v>2033</c:v>
                </c:pt>
                <c:pt idx="371">
                  <c:v>2007</c:v>
                </c:pt>
                <c:pt idx="372">
                  <c:v>1970</c:v>
                </c:pt>
                <c:pt idx="373">
                  <c:v>1962</c:v>
                </c:pt>
                <c:pt idx="374">
                  <c:v>1975</c:v>
                </c:pt>
                <c:pt idx="375">
                  <c:v>1959</c:v>
                </c:pt>
                <c:pt idx="376">
                  <c:v>2007</c:v>
                </c:pt>
                <c:pt idx="377">
                  <c:v>2009</c:v>
                </c:pt>
                <c:pt idx="378">
                  <c:v>2020</c:v>
                </c:pt>
                <c:pt idx="379">
                  <c:v>2038</c:v>
                </c:pt>
                <c:pt idx="380">
                  <c:v>2077</c:v>
                </c:pt>
                <c:pt idx="381">
                  <c:v>2127</c:v>
                </c:pt>
                <c:pt idx="382">
                  <c:v>2155</c:v>
                </c:pt>
                <c:pt idx="383">
                  <c:v>2194</c:v>
                </c:pt>
                <c:pt idx="384">
                  <c:v>2128</c:v>
                </c:pt>
                <c:pt idx="385">
                  <c:v>2180</c:v>
                </c:pt>
                <c:pt idx="386">
                  <c:v>2208</c:v>
                </c:pt>
                <c:pt idx="387">
                  <c:v>2213</c:v>
                </c:pt>
                <c:pt idx="388">
                  <c:v>2276</c:v>
                </c:pt>
                <c:pt idx="389">
                  <c:v>2280</c:v>
                </c:pt>
                <c:pt idx="390">
                  <c:v>2377</c:v>
                </c:pt>
                <c:pt idx="391">
                  <c:v>2359</c:v>
                </c:pt>
                <c:pt idx="392">
                  <c:v>2355</c:v>
                </c:pt>
                <c:pt idx="393">
                  <c:v>2418</c:v>
                </c:pt>
                <c:pt idx="394">
                  <c:v>2495</c:v>
                </c:pt>
                <c:pt idx="395">
                  <c:v>2583</c:v>
                </c:pt>
                <c:pt idx="396">
                  <c:v>2548</c:v>
                </c:pt>
                <c:pt idx="397">
                  <c:v>2555</c:v>
                </c:pt>
                <c:pt idx="398">
                  <c:v>2667</c:v>
                </c:pt>
                <c:pt idx="399">
                  <c:v>2719</c:v>
                </c:pt>
                <c:pt idx="400">
                  <c:v>2731</c:v>
                </c:pt>
                <c:pt idx="401">
                  <c:v>2735</c:v>
                </c:pt>
                <c:pt idx="402">
                  <c:v>2725</c:v>
                </c:pt>
                <c:pt idx="403">
                  <c:v>2700</c:v>
                </c:pt>
                <c:pt idx="404">
                  <c:v>2644</c:v>
                </c:pt>
                <c:pt idx="405">
                  <c:v>2729</c:v>
                </c:pt>
                <c:pt idx="406">
                  <c:v>2780</c:v>
                </c:pt>
                <c:pt idx="407">
                  <c:v>2718</c:v>
                </c:pt>
                <c:pt idx="408">
                  <c:v>2726</c:v>
                </c:pt>
                <c:pt idx="409">
                  <c:v>2697</c:v>
                </c:pt>
                <c:pt idx="410">
                  <c:v>2678</c:v>
                </c:pt>
                <c:pt idx="411">
                  <c:v>2710</c:v>
                </c:pt>
                <c:pt idx="412">
                  <c:v>2705</c:v>
                </c:pt>
                <c:pt idx="413">
                  <c:v>2705</c:v>
                </c:pt>
                <c:pt idx="414">
                  <c:v>2765</c:v>
                </c:pt>
                <c:pt idx="415">
                  <c:v>2735</c:v>
                </c:pt>
                <c:pt idx="416">
                  <c:v>2722</c:v>
                </c:pt>
                <c:pt idx="417">
                  <c:v>2713</c:v>
                </c:pt>
                <c:pt idx="418">
                  <c:v>2724</c:v>
                </c:pt>
                <c:pt idx="419">
                  <c:v>2720</c:v>
                </c:pt>
                <c:pt idx="420">
                  <c:v>2726</c:v>
                </c:pt>
                <c:pt idx="421">
                  <c:v>2722</c:v>
                </c:pt>
                <c:pt idx="422">
                  <c:v>2730</c:v>
                </c:pt>
                <c:pt idx="423">
                  <c:v>2680</c:v>
                </c:pt>
                <c:pt idx="424">
                  <c:v>2670</c:v>
                </c:pt>
                <c:pt idx="425">
                  <c:v>2646</c:v>
                </c:pt>
                <c:pt idx="426">
                  <c:v>2592</c:v>
                </c:pt>
                <c:pt idx="427">
                  <c:v>2632</c:v>
                </c:pt>
                <c:pt idx="428">
                  <c:v>2617</c:v>
                </c:pt>
                <c:pt idx="429">
                  <c:v>2562</c:v>
                </c:pt>
                <c:pt idx="430">
                  <c:v>2549</c:v>
                </c:pt>
                <c:pt idx="431">
                  <c:v>2612</c:v>
                </c:pt>
                <c:pt idx="432">
                  <c:v>2574</c:v>
                </c:pt>
                <c:pt idx="433">
                  <c:v>2526</c:v>
                </c:pt>
                <c:pt idx="434">
                  <c:v>2512</c:v>
                </c:pt>
                <c:pt idx="435">
                  <c:v>2542</c:v>
                </c:pt>
                <c:pt idx="436">
                  <c:v>2532</c:v>
                </c:pt>
                <c:pt idx="437">
                  <c:v>2495</c:v>
                </c:pt>
                <c:pt idx="438">
                  <c:v>2489</c:v>
                </c:pt>
                <c:pt idx="439">
                  <c:v>2486</c:v>
                </c:pt>
                <c:pt idx="440">
                  <c:v>2475</c:v>
                </c:pt>
                <c:pt idx="441">
                  <c:v>2393</c:v>
                </c:pt>
                <c:pt idx="442">
                  <c:v>2420</c:v>
                </c:pt>
                <c:pt idx="443">
                  <c:v>2430</c:v>
                </c:pt>
                <c:pt idx="444">
                  <c:v>2360</c:v>
                </c:pt>
                <c:pt idx="445">
                  <c:v>2360</c:v>
                </c:pt>
                <c:pt idx="446">
                  <c:v>2296</c:v>
                </c:pt>
                <c:pt idx="447">
                  <c:v>2230</c:v>
                </c:pt>
                <c:pt idx="448">
                  <c:v>2290</c:v>
                </c:pt>
                <c:pt idx="449">
                  <c:v>2275</c:v>
                </c:pt>
                <c:pt idx="450">
                  <c:v>2430</c:v>
                </c:pt>
                <c:pt idx="451">
                  <c:v>2430</c:v>
                </c:pt>
                <c:pt idx="452">
                  <c:v>2437</c:v>
                </c:pt>
                <c:pt idx="453">
                  <c:v>2515</c:v>
                </c:pt>
                <c:pt idx="454">
                  <c:v>2508</c:v>
                </c:pt>
                <c:pt idx="455">
                  <c:v>2536</c:v>
                </c:pt>
                <c:pt idx="456">
                  <c:v>2486</c:v>
                </c:pt>
                <c:pt idx="457">
                  <c:v>2455</c:v>
                </c:pt>
                <c:pt idx="458">
                  <c:v>2470</c:v>
                </c:pt>
                <c:pt idx="459">
                  <c:v>2515</c:v>
                </c:pt>
                <c:pt idx="460">
                  <c:v>2437</c:v>
                </c:pt>
                <c:pt idx="461">
                  <c:v>2442</c:v>
                </c:pt>
                <c:pt idx="462">
                  <c:v>2430</c:v>
                </c:pt>
                <c:pt idx="463">
                  <c:v>2468</c:v>
                </c:pt>
                <c:pt idx="464">
                  <c:v>2530</c:v>
                </c:pt>
                <c:pt idx="465">
                  <c:v>2512</c:v>
                </c:pt>
                <c:pt idx="466">
                  <c:v>2524</c:v>
                </c:pt>
                <c:pt idx="467">
                  <c:v>2545</c:v>
                </c:pt>
                <c:pt idx="468">
                  <c:v>2520</c:v>
                </c:pt>
                <c:pt idx="469">
                  <c:v>2535</c:v>
                </c:pt>
                <c:pt idx="470">
                  <c:v>2516</c:v>
                </c:pt>
                <c:pt idx="471">
                  <c:v>2510</c:v>
                </c:pt>
                <c:pt idx="472">
                  <c:v>2529</c:v>
                </c:pt>
                <c:pt idx="473">
                  <c:v>2545</c:v>
                </c:pt>
                <c:pt idx="474">
                  <c:v>2525</c:v>
                </c:pt>
                <c:pt idx="475">
                  <c:v>2526</c:v>
                </c:pt>
                <c:pt idx="476">
                  <c:v>2500</c:v>
                </c:pt>
                <c:pt idx="477">
                  <c:v>2474</c:v>
                </c:pt>
                <c:pt idx="478">
                  <c:v>2500</c:v>
                </c:pt>
                <c:pt idx="479">
                  <c:v>2492</c:v>
                </c:pt>
                <c:pt idx="480">
                  <c:v>2470</c:v>
                </c:pt>
                <c:pt idx="481">
                  <c:v>2455</c:v>
                </c:pt>
                <c:pt idx="482">
                  <c:v>2487</c:v>
                </c:pt>
                <c:pt idx="483">
                  <c:v>2510</c:v>
                </c:pt>
                <c:pt idx="484">
                  <c:v>2489</c:v>
                </c:pt>
                <c:pt idx="485">
                  <c:v>2481</c:v>
                </c:pt>
                <c:pt idx="486">
                  <c:v>2484</c:v>
                </c:pt>
                <c:pt idx="487">
                  <c:v>2498</c:v>
                </c:pt>
                <c:pt idx="488">
                  <c:v>2511</c:v>
                </c:pt>
                <c:pt idx="489">
                  <c:v>2527</c:v>
                </c:pt>
                <c:pt idx="490">
                  <c:v>2565</c:v>
                </c:pt>
                <c:pt idx="491">
                  <c:v>2520</c:v>
                </c:pt>
                <c:pt idx="492">
                  <c:v>2541</c:v>
                </c:pt>
                <c:pt idx="493">
                  <c:v>2545</c:v>
                </c:pt>
                <c:pt idx="494">
                  <c:v>2501</c:v>
                </c:pt>
                <c:pt idx="495">
                  <c:v>2501</c:v>
                </c:pt>
                <c:pt idx="496">
                  <c:v>2505</c:v>
                </c:pt>
                <c:pt idx="497">
                  <c:v>2524</c:v>
                </c:pt>
                <c:pt idx="498">
                  <c:v>2507</c:v>
                </c:pt>
                <c:pt idx="499">
                  <c:v>2508</c:v>
                </c:pt>
                <c:pt idx="500">
                  <c:v>2500</c:v>
                </c:pt>
                <c:pt idx="501">
                  <c:v>2495</c:v>
                </c:pt>
                <c:pt idx="502">
                  <c:v>2470</c:v>
                </c:pt>
                <c:pt idx="503">
                  <c:v>2410</c:v>
                </c:pt>
                <c:pt idx="504">
                  <c:v>2380</c:v>
                </c:pt>
                <c:pt idx="505">
                  <c:v>2438</c:v>
                </c:pt>
                <c:pt idx="506">
                  <c:v>2433</c:v>
                </c:pt>
                <c:pt idx="507">
                  <c:v>2368</c:v>
                </c:pt>
                <c:pt idx="508">
                  <c:v>2358</c:v>
                </c:pt>
                <c:pt idx="509">
                  <c:v>2358</c:v>
                </c:pt>
                <c:pt idx="510">
                  <c:v>2358</c:v>
                </c:pt>
                <c:pt idx="511">
                  <c:v>2280</c:v>
                </c:pt>
                <c:pt idx="512">
                  <c:v>2236</c:v>
                </c:pt>
                <c:pt idx="513">
                  <c:v>2240</c:v>
                </c:pt>
                <c:pt idx="514">
                  <c:v>2300</c:v>
                </c:pt>
                <c:pt idx="515">
                  <c:v>2265</c:v>
                </c:pt>
                <c:pt idx="516">
                  <c:v>2290</c:v>
                </c:pt>
                <c:pt idx="517">
                  <c:v>2250</c:v>
                </c:pt>
                <c:pt idx="518">
                  <c:v>2240</c:v>
                </c:pt>
                <c:pt idx="519">
                  <c:v>2194</c:v>
                </c:pt>
                <c:pt idx="520">
                  <c:v>2219</c:v>
                </c:pt>
                <c:pt idx="521">
                  <c:v>2186</c:v>
                </c:pt>
                <c:pt idx="522">
                  <c:v>2236</c:v>
                </c:pt>
                <c:pt idx="523">
                  <c:v>2240</c:v>
                </c:pt>
                <c:pt idx="524">
                  <c:v>2300</c:v>
                </c:pt>
                <c:pt idx="525">
                  <c:v>2269</c:v>
                </c:pt>
                <c:pt idx="526">
                  <c:v>2299</c:v>
                </c:pt>
                <c:pt idx="527">
                  <c:v>2289</c:v>
                </c:pt>
                <c:pt idx="528">
                  <c:v>2305</c:v>
                </c:pt>
                <c:pt idx="529">
                  <c:v>2316</c:v>
                </c:pt>
                <c:pt idx="530">
                  <c:v>2275</c:v>
                </c:pt>
                <c:pt idx="531">
                  <c:v>2299</c:v>
                </c:pt>
                <c:pt idx="532">
                  <c:v>2264</c:v>
                </c:pt>
                <c:pt idx="533">
                  <c:v>2267</c:v>
                </c:pt>
                <c:pt idx="534">
                  <c:v>2251</c:v>
                </c:pt>
                <c:pt idx="535">
                  <c:v>2241</c:v>
                </c:pt>
                <c:pt idx="536">
                  <c:v>2231</c:v>
                </c:pt>
                <c:pt idx="537">
                  <c:v>2180</c:v>
                </c:pt>
                <c:pt idx="538">
                  <c:v>2170</c:v>
                </c:pt>
                <c:pt idx="539">
                  <c:v>2124</c:v>
                </c:pt>
                <c:pt idx="540">
                  <c:v>2133</c:v>
                </c:pt>
                <c:pt idx="541">
                  <c:v>2130</c:v>
                </c:pt>
                <c:pt idx="542">
                  <c:v>2116</c:v>
                </c:pt>
                <c:pt idx="543">
                  <c:v>2117</c:v>
                </c:pt>
                <c:pt idx="544">
                  <c:v>2141</c:v>
                </c:pt>
                <c:pt idx="545">
                  <c:v>2227</c:v>
                </c:pt>
                <c:pt idx="546">
                  <c:v>2237</c:v>
                </c:pt>
                <c:pt idx="547">
                  <c:v>2276</c:v>
                </c:pt>
                <c:pt idx="548">
                  <c:v>2206</c:v>
                </c:pt>
                <c:pt idx="549">
                  <c:v>2179</c:v>
                </c:pt>
                <c:pt idx="550">
                  <c:v>2195</c:v>
                </c:pt>
                <c:pt idx="551">
                  <c:v>2158</c:v>
                </c:pt>
                <c:pt idx="552">
                  <c:v>2080</c:v>
                </c:pt>
                <c:pt idx="553">
                  <c:v>2083</c:v>
                </c:pt>
                <c:pt idx="554">
                  <c:v>2136</c:v>
                </c:pt>
                <c:pt idx="555">
                  <c:v>2104</c:v>
                </c:pt>
                <c:pt idx="556">
                  <c:v>2168</c:v>
                </c:pt>
                <c:pt idx="557">
                  <c:v>2280</c:v>
                </c:pt>
                <c:pt idx="558">
                  <c:v>2250</c:v>
                </c:pt>
                <c:pt idx="559">
                  <c:v>2222</c:v>
                </c:pt>
                <c:pt idx="560">
                  <c:v>2196</c:v>
                </c:pt>
                <c:pt idx="561">
                  <c:v>2242</c:v>
                </c:pt>
                <c:pt idx="562">
                  <c:v>2315</c:v>
                </c:pt>
                <c:pt idx="563">
                  <c:v>2295</c:v>
                </c:pt>
                <c:pt idx="564">
                  <c:v>2325</c:v>
                </c:pt>
                <c:pt idx="565">
                  <c:v>2278</c:v>
                </c:pt>
                <c:pt idx="566">
                  <c:v>2305</c:v>
                </c:pt>
                <c:pt idx="567">
                  <c:v>2327</c:v>
                </c:pt>
                <c:pt idx="568">
                  <c:v>2338</c:v>
                </c:pt>
                <c:pt idx="569">
                  <c:v>2325</c:v>
                </c:pt>
                <c:pt idx="570">
                  <c:v>2325</c:v>
                </c:pt>
                <c:pt idx="571">
                  <c:v>2320</c:v>
                </c:pt>
                <c:pt idx="572">
                  <c:v>2307</c:v>
                </c:pt>
                <c:pt idx="573">
                  <c:v>2321</c:v>
                </c:pt>
                <c:pt idx="574">
                  <c:v>2303</c:v>
                </c:pt>
                <c:pt idx="575">
                  <c:v>2325</c:v>
                </c:pt>
                <c:pt idx="576">
                  <c:v>2325</c:v>
                </c:pt>
                <c:pt idx="577">
                  <c:v>2325</c:v>
                </c:pt>
                <c:pt idx="578">
                  <c:v>2110</c:v>
                </c:pt>
                <c:pt idx="579">
                  <c:v>2131</c:v>
                </c:pt>
                <c:pt idx="580">
                  <c:v>2159</c:v>
                </c:pt>
                <c:pt idx="581">
                  <c:v>2130</c:v>
                </c:pt>
                <c:pt idx="582">
                  <c:v>2122</c:v>
                </c:pt>
                <c:pt idx="583">
                  <c:v>2111</c:v>
                </c:pt>
                <c:pt idx="584">
                  <c:v>2126</c:v>
                </c:pt>
                <c:pt idx="585">
                  <c:v>2151</c:v>
                </c:pt>
                <c:pt idx="586">
                  <c:v>2194</c:v>
                </c:pt>
                <c:pt idx="587">
                  <c:v>2155</c:v>
                </c:pt>
                <c:pt idx="588">
                  <c:v>2160</c:v>
                </c:pt>
                <c:pt idx="589">
                  <c:v>2202</c:v>
                </c:pt>
                <c:pt idx="590">
                  <c:v>2201</c:v>
                </c:pt>
                <c:pt idx="591">
                  <c:v>2177</c:v>
                </c:pt>
                <c:pt idx="592">
                  <c:v>2229</c:v>
                </c:pt>
                <c:pt idx="593">
                  <c:v>2220</c:v>
                </c:pt>
                <c:pt idx="594">
                  <c:v>2064</c:v>
                </c:pt>
                <c:pt idx="595">
                  <c:v>2093</c:v>
                </c:pt>
                <c:pt idx="596">
                  <c:v>2131</c:v>
                </c:pt>
                <c:pt idx="597">
                  <c:v>2130</c:v>
                </c:pt>
                <c:pt idx="598">
                  <c:v>2213</c:v>
                </c:pt>
                <c:pt idx="599">
                  <c:v>2213</c:v>
                </c:pt>
                <c:pt idx="600">
                  <c:v>2179</c:v>
                </c:pt>
                <c:pt idx="601">
                  <c:v>2212</c:v>
                </c:pt>
                <c:pt idx="602">
                  <c:v>2141</c:v>
                </c:pt>
                <c:pt idx="603">
                  <c:v>2157</c:v>
                </c:pt>
                <c:pt idx="604">
                  <c:v>2145</c:v>
                </c:pt>
                <c:pt idx="605">
                  <c:v>2102</c:v>
                </c:pt>
                <c:pt idx="606">
                  <c:v>2137</c:v>
                </c:pt>
                <c:pt idx="607">
                  <c:v>2112</c:v>
                </c:pt>
                <c:pt idx="608">
                  <c:v>2152</c:v>
                </c:pt>
                <c:pt idx="609">
                  <c:v>2141</c:v>
                </c:pt>
                <c:pt idx="610">
                  <c:v>2174</c:v>
                </c:pt>
                <c:pt idx="611">
                  <c:v>2170</c:v>
                </c:pt>
                <c:pt idx="612">
                  <c:v>2192</c:v>
                </c:pt>
                <c:pt idx="613">
                  <c:v>2184</c:v>
                </c:pt>
                <c:pt idx="614">
                  <c:v>2193</c:v>
                </c:pt>
                <c:pt idx="615">
                  <c:v>2195</c:v>
                </c:pt>
                <c:pt idx="616">
                  <c:v>2187</c:v>
                </c:pt>
                <c:pt idx="617">
                  <c:v>2160</c:v>
                </c:pt>
                <c:pt idx="618">
                  <c:v>2191</c:v>
                </c:pt>
                <c:pt idx="619">
                  <c:v>2215</c:v>
                </c:pt>
                <c:pt idx="620">
                  <c:v>2247</c:v>
                </c:pt>
                <c:pt idx="621">
                  <c:v>2327</c:v>
                </c:pt>
                <c:pt idx="622">
                  <c:v>2270</c:v>
                </c:pt>
                <c:pt idx="623">
                  <c:v>2191</c:v>
                </c:pt>
                <c:pt idx="624">
                  <c:v>2273</c:v>
                </c:pt>
                <c:pt idx="625">
                  <c:v>2225</c:v>
                </c:pt>
                <c:pt idx="626">
                  <c:v>2265</c:v>
                </c:pt>
                <c:pt idx="627">
                  <c:v>2312</c:v>
                </c:pt>
                <c:pt idx="628">
                  <c:v>2342</c:v>
                </c:pt>
                <c:pt idx="629">
                  <c:v>2285</c:v>
                </c:pt>
                <c:pt idx="630">
                  <c:v>2278</c:v>
                </c:pt>
                <c:pt idx="631">
                  <c:v>2220</c:v>
                </c:pt>
                <c:pt idx="632">
                  <c:v>2221</c:v>
                </c:pt>
                <c:pt idx="633">
                  <c:v>2294</c:v>
                </c:pt>
                <c:pt idx="634">
                  <c:v>2254</c:v>
                </c:pt>
                <c:pt idx="635">
                  <c:v>2334</c:v>
                </c:pt>
                <c:pt idx="636">
                  <c:v>2291</c:v>
                </c:pt>
                <c:pt idx="637">
                  <c:v>2269</c:v>
                </c:pt>
                <c:pt idx="638">
                  <c:v>2266</c:v>
                </c:pt>
                <c:pt idx="639">
                  <c:v>2253</c:v>
                </c:pt>
                <c:pt idx="640">
                  <c:v>2255</c:v>
                </c:pt>
                <c:pt idx="641">
                  <c:v>2220</c:v>
                </c:pt>
                <c:pt idx="642">
                  <c:v>2144</c:v>
                </c:pt>
                <c:pt idx="643">
                  <c:v>2140</c:v>
                </c:pt>
                <c:pt idx="644">
                  <c:v>2190</c:v>
                </c:pt>
                <c:pt idx="645">
                  <c:v>2183</c:v>
                </c:pt>
                <c:pt idx="646">
                  <c:v>2203</c:v>
                </c:pt>
                <c:pt idx="647">
                  <c:v>2175</c:v>
                </c:pt>
                <c:pt idx="648">
                  <c:v>2185</c:v>
                </c:pt>
                <c:pt idx="649">
                  <c:v>2196</c:v>
                </c:pt>
                <c:pt idx="650">
                  <c:v>2204</c:v>
                </c:pt>
                <c:pt idx="651">
                  <c:v>2229</c:v>
                </c:pt>
                <c:pt idx="652">
                  <c:v>2161</c:v>
                </c:pt>
                <c:pt idx="653">
                  <c:v>2191</c:v>
                </c:pt>
                <c:pt idx="654">
                  <c:v>2213</c:v>
                </c:pt>
                <c:pt idx="655">
                  <c:v>2186</c:v>
                </c:pt>
                <c:pt idx="656">
                  <c:v>2200</c:v>
                </c:pt>
                <c:pt idx="657">
                  <c:v>2199</c:v>
                </c:pt>
                <c:pt idx="658">
                  <c:v>2198</c:v>
                </c:pt>
                <c:pt idx="659">
                  <c:v>2152</c:v>
                </c:pt>
                <c:pt idx="660">
                  <c:v>2140</c:v>
                </c:pt>
                <c:pt idx="661">
                  <c:v>2103</c:v>
                </c:pt>
                <c:pt idx="662">
                  <c:v>2099</c:v>
                </c:pt>
                <c:pt idx="663">
                  <c:v>2120</c:v>
                </c:pt>
                <c:pt idx="664">
                  <c:v>2124</c:v>
                </c:pt>
                <c:pt idx="665">
                  <c:v>2146</c:v>
                </c:pt>
                <c:pt idx="666">
                  <c:v>2138</c:v>
                </c:pt>
                <c:pt idx="667">
                  <c:v>2118</c:v>
                </c:pt>
                <c:pt idx="668">
                  <c:v>2123</c:v>
                </c:pt>
                <c:pt idx="669">
                  <c:v>2130</c:v>
                </c:pt>
                <c:pt idx="670">
                  <c:v>2115</c:v>
                </c:pt>
                <c:pt idx="671">
                  <c:v>2116</c:v>
                </c:pt>
                <c:pt idx="672">
                  <c:v>2088</c:v>
                </c:pt>
                <c:pt idx="673">
                  <c:v>2119</c:v>
                </c:pt>
                <c:pt idx="674">
                  <c:v>2090</c:v>
                </c:pt>
                <c:pt idx="675">
                  <c:v>2124</c:v>
                </c:pt>
                <c:pt idx="676">
                  <c:v>2124</c:v>
                </c:pt>
                <c:pt idx="677">
                  <c:v>2147</c:v>
                </c:pt>
                <c:pt idx="678">
                  <c:v>2143</c:v>
                </c:pt>
                <c:pt idx="679">
                  <c:v>2142</c:v>
                </c:pt>
                <c:pt idx="680">
                  <c:v>2162</c:v>
                </c:pt>
                <c:pt idx="681">
                  <c:v>2136</c:v>
                </c:pt>
                <c:pt idx="682">
                  <c:v>2192</c:v>
                </c:pt>
                <c:pt idx="683">
                  <c:v>2193</c:v>
                </c:pt>
                <c:pt idx="684">
                  <c:v>2165</c:v>
                </c:pt>
                <c:pt idx="685">
                  <c:v>2134</c:v>
                </c:pt>
                <c:pt idx="686">
                  <c:v>2161</c:v>
                </c:pt>
                <c:pt idx="687">
                  <c:v>2165</c:v>
                </c:pt>
                <c:pt idx="688">
                  <c:v>2165</c:v>
                </c:pt>
                <c:pt idx="689">
                  <c:v>2143</c:v>
                </c:pt>
                <c:pt idx="690">
                  <c:v>2133</c:v>
                </c:pt>
                <c:pt idx="691">
                  <c:v>2123</c:v>
                </c:pt>
                <c:pt idx="692">
                  <c:v>2121</c:v>
                </c:pt>
                <c:pt idx="693">
                  <c:v>2112</c:v>
                </c:pt>
                <c:pt idx="694">
                  <c:v>2142</c:v>
                </c:pt>
                <c:pt idx="695">
                  <c:v>2134</c:v>
                </c:pt>
                <c:pt idx="696">
                  <c:v>2126</c:v>
                </c:pt>
                <c:pt idx="697">
                  <c:v>2105</c:v>
                </c:pt>
                <c:pt idx="698">
                  <c:v>2110</c:v>
                </c:pt>
                <c:pt idx="699">
                  <c:v>2088</c:v>
                </c:pt>
                <c:pt idx="700">
                  <c:v>2074</c:v>
                </c:pt>
                <c:pt idx="701">
                  <c:v>2095</c:v>
                </c:pt>
                <c:pt idx="702">
                  <c:v>2105</c:v>
                </c:pt>
                <c:pt idx="703">
                  <c:v>2105</c:v>
                </c:pt>
                <c:pt idx="704">
                  <c:v>2077</c:v>
                </c:pt>
                <c:pt idx="705">
                  <c:v>2116</c:v>
                </c:pt>
                <c:pt idx="706">
                  <c:v>2147</c:v>
                </c:pt>
                <c:pt idx="707">
                  <c:v>2147</c:v>
                </c:pt>
                <c:pt idx="708">
                  <c:v>2099</c:v>
                </c:pt>
                <c:pt idx="709">
                  <c:v>2118</c:v>
                </c:pt>
                <c:pt idx="710">
                  <c:v>2123</c:v>
                </c:pt>
                <c:pt idx="711">
                  <c:v>2116</c:v>
                </c:pt>
                <c:pt idx="712">
                  <c:v>2112</c:v>
                </c:pt>
                <c:pt idx="713">
                  <c:v>2126</c:v>
                </c:pt>
                <c:pt idx="714">
                  <c:v>2140</c:v>
                </c:pt>
                <c:pt idx="715">
                  <c:v>2155</c:v>
                </c:pt>
                <c:pt idx="716">
                  <c:v>2120</c:v>
                </c:pt>
                <c:pt idx="717">
                  <c:v>2120</c:v>
                </c:pt>
                <c:pt idx="718">
                  <c:v>2120</c:v>
                </c:pt>
                <c:pt idx="719">
                  <c:v>2141</c:v>
                </c:pt>
                <c:pt idx="720">
                  <c:v>2149</c:v>
                </c:pt>
                <c:pt idx="721">
                  <c:v>2154</c:v>
                </c:pt>
                <c:pt idx="722">
                  <c:v>2162</c:v>
                </c:pt>
                <c:pt idx="723">
                  <c:v>2166</c:v>
                </c:pt>
                <c:pt idx="724">
                  <c:v>2199</c:v>
                </c:pt>
                <c:pt idx="725">
                  <c:v>2236</c:v>
                </c:pt>
                <c:pt idx="726">
                  <c:v>2250</c:v>
                </c:pt>
                <c:pt idx="727">
                  <c:v>2260</c:v>
                </c:pt>
                <c:pt idx="728">
                  <c:v>2237</c:v>
                </c:pt>
                <c:pt idx="729">
                  <c:v>2275</c:v>
                </c:pt>
                <c:pt idx="730">
                  <c:v>2295</c:v>
                </c:pt>
                <c:pt idx="731">
                  <c:v>2300</c:v>
                </c:pt>
                <c:pt idx="732">
                  <c:v>2349</c:v>
                </c:pt>
                <c:pt idx="733">
                  <c:v>2344</c:v>
                </c:pt>
                <c:pt idx="734">
                  <c:v>2337</c:v>
                </c:pt>
                <c:pt idx="735">
                  <c:v>2329</c:v>
                </c:pt>
                <c:pt idx="736">
                  <c:v>2325</c:v>
                </c:pt>
                <c:pt idx="737">
                  <c:v>2369</c:v>
                </c:pt>
                <c:pt idx="738">
                  <c:v>2390</c:v>
                </c:pt>
                <c:pt idx="739">
                  <c:v>2386</c:v>
                </c:pt>
                <c:pt idx="740">
                  <c:v>2385</c:v>
                </c:pt>
                <c:pt idx="741">
                  <c:v>2382</c:v>
                </c:pt>
                <c:pt idx="742">
                  <c:v>2374</c:v>
                </c:pt>
                <c:pt idx="743">
                  <c:v>2383</c:v>
                </c:pt>
                <c:pt idx="744">
                  <c:v>2410</c:v>
                </c:pt>
                <c:pt idx="745">
                  <c:v>2422</c:v>
                </c:pt>
                <c:pt idx="746">
                  <c:v>2470</c:v>
                </c:pt>
                <c:pt idx="747">
                  <c:v>2421</c:v>
                </c:pt>
                <c:pt idx="748">
                  <c:v>2439</c:v>
                </c:pt>
                <c:pt idx="749">
                  <c:v>2443</c:v>
                </c:pt>
                <c:pt idx="750">
                  <c:v>2465</c:v>
                </c:pt>
                <c:pt idx="751">
                  <c:v>2507</c:v>
                </c:pt>
                <c:pt idx="752">
                  <c:v>2593</c:v>
                </c:pt>
                <c:pt idx="753">
                  <c:v>2630</c:v>
                </c:pt>
                <c:pt idx="754">
                  <c:v>2629</c:v>
                </c:pt>
                <c:pt idx="755">
                  <c:v>2624</c:v>
                </c:pt>
                <c:pt idx="756">
                  <c:v>2670</c:v>
                </c:pt>
                <c:pt idx="757">
                  <c:v>2697</c:v>
                </c:pt>
                <c:pt idx="758">
                  <c:v>2698</c:v>
                </c:pt>
                <c:pt idx="759">
                  <c:v>2699</c:v>
                </c:pt>
                <c:pt idx="760">
                  <c:v>2690</c:v>
                </c:pt>
                <c:pt idx="761">
                  <c:v>2671</c:v>
                </c:pt>
                <c:pt idx="762">
                  <c:v>2655</c:v>
                </c:pt>
                <c:pt idx="763">
                  <c:v>2719</c:v>
                </c:pt>
                <c:pt idx="764">
                  <c:v>2785</c:v>
                </c:pt>
                <c:pt idx="765">
                  <c:v>2927</c:v>
                </c:pt>
                <c:pt idx="766">
                  <c:v>2825</c:v>
                </c:pt>
                <c:pt idx="767">
                  <c:v>2820</c:v>
                </c:pt>
                <c:pt idx="768">
                  <c:v>2820</c:v>
                </c:pt>
                <c:pt idx="769">
                  <c:v>2820</c:v>
                </c:pt>
                <c:pt idx="770">
                  <c:v>2820</c:v>
                </c:pt>
                <c:pt idx="771">
                  <c:v>2821</c:v>
                </c:pt>
                <c:pt idx="772">
                  <c:v>2900</c:v>
                </c:pt>
                <c:pt idx="773">
                  <c:v>3000</c:v>
                </c:pt>
                <c:pt idx="774">
                  <c:v>2995</c:v>
                </c:pt>
                <c:pt idx="775">
                  <c:v>3015</c:v>
                </c:pt>
                <c:pt idx="776">
                  <c:v>2980</c:v>
                </c:pt>
                <c:pt idx="777">
                  <c:v>2999</c:v>
                </c:pt>
                <c:pt idx="778">
                  <c:v>3015</c:v>
                </c:pt>
                <c:pt idx="779">
                  <c:v>3010</c:v>
                </c:pt>
                <c:pt idx="780">
                  <c:v>3051</c:v>
                </c:pt>
                <c:pt idx="781">
                  <c:v>3090</c:v>
                </c:pt>
                <c:pt idx="782">
                  <c:v>3066</c:v>
                </c:pt>
                <c:pt idx="783">
                  <c:v>3077</c:v>
                </c:pt>
                <c:pt idx="784">
                  <c:v>3139</c:v>
                </c:pt>
                <c:pt idx="785">
                  <c:v>3230</c:v>
                </c:pt>
                <c:pt idx="786">
                  <c:v>3302</c:v>
                </c:pt>
                <c:pt idx="787">
                  <c:v>3460</c:v>
                </c:pt>
                <c:pt idx="788">
                  <c:v>3377</c:v>
                </c:pt>
                <c:pt idx="789">
                  <c:v>3276</c:v>
                </c:pt>
                <c:pt idx="790">
                  <c:v>3236</c:v>
                </c:pt>
                <c:pt idx="791">
                  <c:v>3274</c:v>
                </c:pt>
                <c:pt idx="792">
                  <c:v>3354</c:v>
                </c:pt>
                <c:pt idx="793">
                  <c:v>3500</c:v>
                </c:pt>
                <c:pt idx="794">
                  <c:v>3450</c:v>
                </c:pt>
                <c:pt idx="795">
                  <c:v>3280</c:v>
                </c:pt>
                <c:pt idx="796">
                  <c:v>3215</c:v>
                </c:pt>
                <c:pt idx="797">
                  <c:v>3155</c:v>
                </c:pt>
                <c:pt idx="798">
                  <c:v>3157</c:v>
                </c:pt>
                <c:pt idx="799">
                  <c:v>3130</c:v>
                </c:pt>
                <c:pt idx="800">
                  <c:v>3050</c:v>
                </c:pt>
                <c:pt idx="801">
                  <c:v>3010</c:v>
                </c:pt>
                <c:pt idx="802">
                  <c:v>3070</c:v>
                </c:pt>
                <c:pt idx="803">
                  <c:v>3120</c:v>
                </c:pt>
                <c:pt idx="804">
                  <c:v>3166</c:v>
                </c:pt>
                <c:pt idx="805">
                  <c:v>3290</c:v>
                </c:pt>
                <c:pt idx="806">
                  <c:v>3367</c:v>
                </c:pt>
                <c:pt idx="807">
                  <c:v>3310</c:v>
                </c:pt>
                <c:pt idx="808">
                  <c:v>3399</c:v>
                </c:pt>
                <c:pt idx="809">
                  <c:v>3297</c:v>
                </c:pt>
                <c:pt idx="810">
                  <c:v>3297</c:v>
                </c:pt>
                <c:pt idx="811">
                  <c:v>3165</c:v>
                </c:pt>
                <c:pt idx="812">
                  <c:v>3085</c:v>
                </c:pt>
                <c:pt idx="813">
                  <c:v>3028</c:v>
                </c:pt>
                <c:pt idx="814">
                  <c:v>3012</c:v>
                </c:pt>
                <c:pt idx="815">
                  <c:v>3105</c:v>
                </c:pt>
                <c:pt idx="816">
                  <c:v>3174</c:v>
                </c:pt>
                <c:pt idx="817">
                  <c:v>3247</c:v>
                </c:pt>
                <c:pt idx="818">
                  <c:v>3364</c:v>
                </c:pt>
                <c:pt idx="819">
                  <c:v>3530</c:v>
                </c:pt>
                <c:pt idx="820">
                  <c:v>3750</c:v>
                </c:pt>
                <c:pt idx="821">
                  <c:v>3850</c:v>
                </c:pt>
                <c:pt idx="822">
                  <c:v>3705</c:v>
                </c:pt>
                <c:pt idx="823">
                  <c:v>3660</c:v>
                </c:pt>
                <c:pt idx="824">
                  <c:v>3340</c:v>
                </c:pt>
                <c:pt idx="825">
                  <c:v>3250</c:v>
                </c:pt>
                <c:pt idx="826">
                  <c:v>3215</c:v>
                </c:pt>
                <c:pt idx="827">
                  <c:v>3240</c:v>
                </c:pt>
                <c:pt idx="828">
                  <c:v>3240</c:v>
                </c:pt>
                <c:pt idx="829">
                  <c:v>3240</c:v>
                </c:pt>
                <c:pt idx="830">
                  <c:v>3290</c:v>
                </c:pt>
                <c:pt idx="831">
                  <c:v>2672</c:v>
                </c:pt>
                <c:pt idx="832">
                  <c:v>2752</c:v>
                </c:pt>
                <c:pt idx="833">
                  <c:v>2832</c:v>
                </c:pt>
                <c:pt idx="834">
                  <c:v>2794</c:v>
                </c:pt>
                <c:pt idx="835">
                  <c:v>2650</c:v>
                </c:pt>
                <c:pt idx="836">
                  <c:v>2496</c:v>
                </c:pt>
                <c:pt idx="837">
                  <c:v>2550</c:v>
                </c:pt>
                <c:pt idx="838">
                  <c:v>2488</c:v>
                </c:pt>
                <c:pt idx="839">
                  <c:v>2544</c:v>
                </c:pt>
                <c:pt idx="840">
                  <c:v>2555</c:v>
                </c:pt>
                <c:pt idx="841">
                  <c:v>2440</c:v>
                </c:pt>
                <c:pt idx="842">
                  <c:v>2420</c:v>
                </c:pt>
                <c:pt idx="843">
                  <c:v>2430</c:v>
                </c:pt>
                <c:pt idx="844">
                  <c:v>2453</c:v>
                </c:pt>
                <c:pt idx="845">
                  <c:v>2425</c:v>
                </c:pt>
                <c:pt idx="846">
                  <c:v>2483</c:v>
                </c:pt>
                <c:pt idx="847">
                  <c:v>2600</c:v>
                </c:pt>
                <c:pt idx="848">
                  <c:v>2620</c:v>
                </c:pt>
                <c:pt idx="849">
                  <c:v>2621</c:v>
                </c:pt>
                <c:pt idx="850">
                  <c:v>2620</c:v>
                </c:pt>
                <c:pt idx="851">
                  <c:v>2242</c:v>
                </c:pt>
                <c:pt idx="852">
                  <c:v>2262</c:v>
                </c:pt>
                <c:pt idx="853">
                  <c:v>2214</c:v>
                </c:pt>
                <c:pt idx="854">
                  <c:v>2208</c:v>
                </c:pt>
                <c:pt idx="855">
                  <c:v>2208</c:v>
                </c:pt>
                <c:pt idx="856">
                  <c:v>2195</c:v>
                </c:pt>
                <c:pt idx="857">
                  <c:v>2190</c:v>
                </c:pt>
                <c:pt idx="858">
                  <c:v>2190</c:v>
                </c:pt>
                <c:pt idx="859">
                  <c:v>2150</c:v>
                </c:pt>
                <c:pt idx="860">
                  <c:v>2106</c:v>
                </c:pt>
                <c:pt idx="861">
                  <c:v>2115</c:v>
                </c:pt>
                <c:pt idx="862">
                  <c:v>2115</c:v>
                </c:pt>
                <c:pt idx="863">
                  <c:v>2110</c:v>
                </c:pt>
                <c:pt idx="864">
                  <c:v>2115</c:v>
                </c:pt>
                <c:pt idx="865">
                  <c:v>2108</c:v>
                </c:pt>
                <c:pt idx="866">
                  <c:v>2075</c:v>
                </c:pt>
                <c:pt idx="867">
                  <c:v>2091</c:v>
                </c:pt>
                <c:pt idx="868">
                  <c:v>2072</c:v>
                </c:pt>
                <c:pt idx="869">
                  <c:v>2050</c:v>
                </c:pt>
                <c:pt idx="870">
                  <c:v>2031</c:v>
                </c:pt>
                <c:pt idx="871">
                  <c:v>2048</c:v>
                </c:pt>
                <c:pt idx="872">
                  <c:v>2028</c:v>
                </c:pt>
                <c:pt idx="873">
                  <c:v>2043</c:v>
                </c:pt>
                <c:pt idx="874">
                  <c:v>2005</c:v>
                </c:pt>
                <c:pt idx="875">
                  <c:v>1990</c:v>
                </c:pt>
                <c:pt idx="876">
                  <c:v>1976</c:v>
                </c:pt>
                <c:pt idx="877">
                  <c:v>1966</c:v>
                </c:pt>
                <c:pt idx="878">
                  <c:v>1961</c:v>
                </c:pt>
                <c:pt idx="879">
                  <c:v>1930</c:v>
                </c:pt>
                <c:pt idx="880">
                  <c:v>1942</c:v>
                </c:pt>
                <c:pt idx="881">
                  <c:v>1957</c:v>
                </c:pt>
                <c:pt idx="882">
                  <c:v>1969</c:v>
                </c:pt>
                <c:pt idx="883">
                  <c:v>1957</c:v>
                </c:pt>
                <c:pt idx="884">
                  <c:v>1941</c:v>
                </c:pt>
                <c:pt idx="885">
                  <c:v>1939</c:v>
                </c:pt>
                <c:pt idx="886">
                  <c:v>1956</c:v>
                </c:pt>
                <c:pt idx="887">
                  <c:v>1987</c:v>
                </c:pt>
                <c:pt idx="888">
                  <c:v>1976</c:v>
                </c:pt>
                <c:pt idx="889">
                  <c:v>1974</c:v>
                </c:pt>
                <c:pt idx="890">
                  <c:v>1974</c:v>
                </c:pt>
                <c:pt idx="891">
                  <c:v>1947</c:v>
                </c:pt>
                <c:pt idx="892">
                  <c:v>1949</c:v>
                </c:pt>
                <c:pt idx="893">
                  <c:v>1940</c:v>
                </c:pt>
                <c:pt idx="894">
                  <c:v>1940</c:v>
                </c:pt>
                <c:pt idx="895">
                  <c:v>1945</c:v>
                </c:pt>
                <c:pt idx="896">
                  <c:v>1936</c:v>
                </c:pt>
                <c:pt idx="897">
                  <c:v>1915</c:v>
                </c:pt>
                <c:pt idx="898">
                  <c:v>1918</c:v>
                </c:pt>
                <c:pt idx="899">
                  <c:v>1906</c:v>
                </c:pt>
                <c:pt idx="900">
                  <c:v>1906</c:v>
                </c:pt>
                <c:pt idx="901">
                  <c:v>1874</c:v>
                </c:pt>
                <c:pt idx="902">
                  <c:v>1859</c:v>
                </c:pt>
                <c:pt idx="903">
                  <c:v>1855</c:v>
                </c:pt>
                <c:pt idx="904">
                  <c:v>1841</c:v>
                </c:pt>
                <c:pt idx="905">
                  <c:v>1852</c:v>
                </c:pt>
                <c:pt idx="906">
                  <c:v>1830</c:v>
                </c:pt>
                <c:pt idx="907">
                  <c:v>1820</c:v>
                </c:pt>
                <c:pt idx="908">
                  <c:v>1799</c:v>
                </c:pt>
                <c:pt idx="909">
                  <c:v>1761</c:v>
                </c:pt>
                <c:pt idx="910">
                  <c:v>1715</c:v>
                </c:pt>
                <c:pt idx="911">
                  <c:v>1726</c:v>
                </c:pt>
                <c:pt idx="912">
                  <c:v>1753</c:v>
                </c:pt>
                <c:pt idx="913">
                  <c:v>1766</c:v>
                </c:pt>
                <c:pt idx="914">
                  <c:v>1775</c:v>
                </c:pt>
                <c:pt idx="915">
                  <c:v>1728</c:v>
                </c:pt>
                <c:pt idx="916">
                  <c:v>1752</c:v>
                </c:pt>
                <c:pt idx="917">
                  <c:v>1782</c:v>
                </c:pt>
                <c:pt idx="918">
                  <c:v>1787</c:v>
                </c:pt>
                <c:pt idx="919">
                  <c:v>1785</c:v>
                </c:pt>
                <c:pt idx="920">
                  <c:v>1769</c:v>
                </c:pt>
                <c:pt idx="921">
                  <c:v>1775</c:v>
                </c:pt>
                <c:pt idx="922">
                  <c:v>1793</c:v>
                </c:pt>
                <c:pt idx="923">
                  <c:v>1821</c:v>
                </c:pt>
                <c:pt idx="924">
                  <c:v>1844</c:v>
                </c:pt>
                <c:pt idx="925">
                  <c:v>1824</c:v>
                </c:pt>
                <c:pt idx="926">
                  <c:v>1822</c:v>
                </c:pt>
                <c:pt idx="927">
                  <c:v>1856</c:v>
                </c:pt>
                <c:pt idx="928">
                  <c:v>1826</c:v>
                </c:pt>
                <c:pt idx="929">
                  <c:v>1834</c:v>
                </c:pt>
                <c:pt idx="930">
                  <c:v>1825</c:v>
                </c:pt>
                <c:pt idx="931">
                  <c:v>1814</c:v>
                </c:pt>
                <c:pt idx="932">
                  <c:v>1804</c:v>
                </c:pt>
                <c:pt idx="933">
                  <c:v>1780</c:v>
                </c:pt>
                <c:pt idx="934">
                  <c:v>1780</c:v>
                </c:pt>
                <c:pt idx="935">
                  <c:v>1797</c:v>
                </c:pt>
                <c:pt idx="936">
                  <c:v>1765</c:v>
                </c:pt>
                <c:pt idx="937">
                  <c:v>1755</c:v>
                </c:pt>
                <c:pt idx="938">
                  <c:v>1773</c:v>
                </c:pt>
                <c:pt idx="939">
                  <c:v>1782</c:v>
                </c:pt>
                <c:pt idx="940">
                  <c:v>1798</c:v>
                </c:pt>
                <c:pt idx="941">
                  <c:v>1786</c:v>
                </c:pt>
                <c:pt idx="942">
                  <c:v>1766</c:v>
                </c:pt>
                <c:pt idx="943">
                  <c:v>1735</c:v>
                </c:pt>
                <c:pt idx="944">
                  <c:v>1733</c:v>
                </c:pt>
                <c:pt idx="945">
                  <c:v>1715</c:v>
                </c:pt>
                <c:pt idx="946">
                  <c:v>1706</c:v>
                </c:pt>
                <c:pt idx="947">
                  <c:v>1688</c:v>
                </c:pt>
                <c:pt idx="948">
                  <c:v>1665</c:v>
                </c:pt>
                <c:pt idx="949">
                  <c:v>1704</c:v>
                </c:pt>
                <c:pt idx="950">
                  <c:v>1702</c:v>
                </c:pt>
                <c:pt idx="951">
                  <c:v>1726</c:v>
                </c:pt>
                <c:pt idx="952">
                  <c:v>1751</c:v>
                </c:pt>
                <c:pt idx="953">
                  <c:v>1737</c:v>
                </c:pt>
                <c:pt idx="954">
                  <c:v>1748</c:v>
                </c:pt>
                <c:pt idx="955">
                  <c:v>1752</c:v>
                </c:pt>
                <c:pt idx="956">
                  <c:v>1787</c:v>
                </c:pt>
                <c:pt idx="957">
                  <c:v>1780</c:v>
                </c:pt>
                <c:pt idx="958">
                  <c:v>1779</c:v>
                </c:pt>
                <c:pt idx="959">
                  <c:v>1771</c:v>
                </c:pt>
                <c:pt idx="960">
                  <c:v>1754</c:v>
                </c:pt>
                <c:pt idx="961">
                  <c:v>1769</c:v>
                </c:pt>
                <c:pt idx="962">
                  <c:v>1769</c:v>
                </c:pt>
                <c:pt idx="963">
                  <c:v>1798</c:v>
                </c:pt>
                <c:pt idx="964">
                  <c:v>1798</c:v>
                </c:pt>
                <c:pt idx="965">
                  <c:v>1786</c:v>
                </c:pt>
                <c:pt idx="966">
                  <c:v>1770</c:v>
                </c:pt>
                <c:pt idx="967">
                  <c:v>1780</c:v>
                </c:pt>
                <c:pt idx="968">
                  <c:v>1770</c:v>
                </c:pt>
                <c:pt idx="969">
                  <c:v>1800</c:v>
                </c:pt>
                <c:pt idx="970">
                  <c:v>1866</c:v>
                </c:pt>
                <c:pt idx="971">
                  <c:v>1836</c:v>
                </c:pt>
                <c:pt idx="972">
                  <c:v>1860</c:v>
                </c:pt>
                <c:pt idx="973">
                  <c:v>1863</c:v>
                </c:pt>
                <c:pt idx="974">
                  <c:v>1885</c:v>
                </c:pt>
                <c:pt idx="975">
                  <c:v>1900</c:v>
                </c:pt>
                <c:pt idx="976">
                  <c:v>1960</c:v>
                </c:pt>
                <c:pt idx="977">
                  <c:v>1927</c:v>
                </c:pt>
                <c:pt idx="978">
                  <c:v>1938</c:v>
                </c:pt>
                <c:pt idx="979">
                  <c:v>1957</c:v>
                </c:pt>
                <c:pt idx="980">
                  <c:v>1941</c:v>
                </c:pt>
                <c:pt idx="981">
                  <c:v>1945</c:v>
                </c:pt>
                <c:pt idx="982">
                  <c:v>1951</c:v>
                </c:pt>
                <c:pt idx="983">
                  <c:v>1935</c:v>
                </c:pt>
                <c:pt idx="984">
                  <c:v>1928</c:v>
                </c:pt>
                <c:pt idx="985">
                  <c:v>1923</c:v>
                </c:pt>
                <c:pt idx="986">
                  <c:v>1952</c:v>
                </c:pt>
                <c:pt idx="987">
                  <c:v>1945</c:v>
                </c:pt>
                <c:pt idx="988">
                  <c:v>1954</c:v>
                </c:pt>
                <c:pt idx="989">
                  <c:v>1932</c:v>
                </c:pt>
                <c:pt idx="990">
                  <c:v>1945</c:v>
                </c:pt>
                <c:pt idx="991">
                  <c:v>1937</c:v>
                </c:pt>
                <c:pt idx="992">
                  <c:v>1949</c:v>
                </c:pt>
                <c:pt idx="993">
                  <c:v>1974</c:v>
                </c:pt>
                <c:pt idx="994">
                  <c:v>2007</c:v>
                </c:pt>
                <c:pt idx="995">
                  <c:v>2000</c:v>
                </c:pt>
                <c:pt idx="996">
                  <c:v>1993</c:v>
                </c:pt>
                <c:pt idx="997">
                  <c:v>2023</c:v>
                </c:pt>
                <c:pt idx="998">
                  <c:v>2023</c:v>
                </c:pt>
                <c:pt idx="999">
                  <c:v>2038</c:v>
                </c:pt>
                <c:pt idx="1000">
                  <c:v>2040</c:v>
                </c:pt>
                <c:pt idx="1001">
                  <c:v>2045</c:v>
                </c:pt>
                <c:pt idx="1002">
                  <c:v>2003</c:v>
                </c:pt>
                <c:pt idx="1003">
                  <c:v>2007</c:v>
                </c:pt>
                <c:pt idx="1004">
                  <c:v>2031</c:v>
                </c:pt>
                <c:pt idx="1005">
                  <c:v>2046</c:v>
                </c:pt>
                <c:pt idx="1006">
                  <c:v>2050</c:v>
                </c:pt>
                <c:pt idx="1007">
                  <c:v>2045</c:v>
                </c:pt>
                <c:pt idx="1008">
                  <c:v>2035</c:v>
                </c:pt>
                <c:pt idx="1009">
                  <c:v>2015</c:v>
                </c:pt>
                <c:pt idx="1010">
                  <c:v>2025</c:v>
                </c:pt>
                <c:pt idx="1011">
                  <c:v>2035</c:v>
                </c:pt>
                <c:pt idx="1012">
                  <c:v>2050</c:v>
                </c:pt>
                <c:pt idx="1013">
                  <c:v>2077</c:v>
                </c:pt>
                <c:pt idx="1014">
                  <c:v>2110</c:v>
                </c:pt>
                <c:pt idx="1015">
                  <c:v>2167</c:v>
                </c:pt>
                <c:pt idx="1016">
                  <c:v>2138</c:v>
                </c:pt>
                <c:pt idx="1017">
                  <c:v>2164</c:v>
                </c:pt>
                <c:pt idx="1018">
                  <c:v>2161</c:v>
                </c:pt>
                <c:pt idx="1019">
                  <c:v>2158</c:v>
                </c:pt>
                <c:pt idx="1020">
                  <c:v>2168</c:v>
                </c:pt>
                <c:pt idx="1021">
                  <c:v>2150</c:v>
                </c:pt>
                <c:pt idx="1022">
                  <c:v>2150</c:v>
                </c:pt>
                <c:pt idx="1023">
                  <c:v>2150</c:v>
                </c:pt>
                <c:pt idx="1024">
                  <c:v>2114</c:v>
                </c:pt>
                <c:pt idx="1025">
                  <c:v>2115</c:v>
                </c:pt>
                <c:pt idx="1026">
                  <c:v>2123</c:v>
                </c:pt>
                <c:pt idx="1027">
                  <c:v>2123</c:v>
                </c:pt>
                <c:pt idx="1028">
                  <c:v>2123</c:v>
                </c:pt>
                <c:pt idx="1029">
                  <c:v>2135</c:v>
                </c:pt>
                <c:pt idx="1030">
                  <c:v>2142</c:v>
                </c:pt>
                <c:pt idx="1031">
                  <c:v>2140</c:v>
                </c:pt>
                <c:pt idx="1032">
                  <c:v>2140</c:v>
                </c:pt>
                <c:pt idx="1033">
                  <c:v>2140</c:v>
                </c:pt>
                <c:pt idx="1034">
                  <c:v>2120</c:v>
                </c:pt>
                <c:pt idx="1035">
                  <c:v>2117</c:v>
                </c:pt>
                <c:pt idx="1036">
                  <c:v>2110</c:v>
                </c:pt>
                <c:pt idx="1037">
                  <c:v>2035</c:v>
                </c:pt>
                <c:pt idx="1038">
                  <c:v>1993</c:v>
                </c:pt>
                <c:pt idx="1039">
                  <c:v>1994</c:v>
                </c:pt>
                <c:pt idx="1040">
                  <c:v>2025</c:v>
                </c:pt>
                <c:pt idx="1041">
                  <c:v>1917</c:v>
                </c:pt>
                <c:pt idx="1042">
                  <c:v>1925</c:v>
                </c:pt>
                <c:pt idx="1043">
                  <c:v>1933</c:v>
                </c:pt>
                <c:pt idx="1044">
                  <c:v>2015</c:v>
                </c:pt>
                <c:pt idx="1045">
                  <c:v>2014</c:v>
                </c:pt>
                <c:pt idx="1046">
                  <c:v>2003</c:v>
                </c:pt>
                <c:pt idx="1047">
                  <c:v>2021</c:v>
                </c:pt>
                <c:pt idx="1048">
                  <c:v>2008</c:v>
                </c:pt>
                <c:pt idx="1049">
                  <c:v>2001</c:v>
                </c:pt>
                <c:pt idx="1050">
                  <c:v>1992</c:v>
                </c:pt>
                <c:pt idx="1051">
                  <c:v>1990</c:v>
                </c:pt>
                <c:pt idx="1052">
                  <c:v>2027</c:v>
                </c:pt>
                <c:pt idx="1053">
                  <c:v>2070</c:v>
                </c:pt>
                <c:pt idx="1054">
                  <c:v>2130</c:v>
                </c:pt>
                <c:pt idx="1055">
                  <c:v>2184</c:v>
                </c:pt>
                <c:pt idx="1056">
                  <c:v>2142</c:v>
                </c:pt>
                <c:pt idx="1057">
                  <c:v>2173</c:v>
                </c:pt>
                <c:pt idx="1058">
                  <c:v>2228</c:v>
                </c:pt>
                <c:pt idx="1059">
                  <c:v>2207</c:v>
                </c:pt>
                <c:pt idx="1060">
                  <c:v>2284</c:v>
                </c:pt>
                <c:pt idx="1061">
                  <c:v>2405</c:v>
                </c:pt>
                <c:pt idx="1062">
                  <c:v>2404</c:v>
                </c:pt>
                <c:pt idx="1063">
                  <c:v>2395</c:v>
                </c:pt>
                <c:pt idx="1064">
                  <c:v>2550</c:v>
                </c:pt>
                <c:pt idx="1065">
                  <c:v>2442</c:v>
                </c:pt>
                <c:pt idx="1066">
                  <c:v>2315</c:v>
                </c:pt>
                <c:pt idx="1067">
                  <c:v>2348</c:v>
                </c:pt>
                <c:pt idx="1068">
                  <c:v>2409</c:v>
                </c:pt>
                <c:pt idx="1069">
                  <c:v>2338</c:v>
                </c:pt>
                <c:pt idx="1070">
                  <c:v>2293</c:v>
                </c:pt>
                <c:pt idx="1071">
                  <c:v>2302</c:v>
                </c:pt>
                <c:pt idx="1072">
                  <c:v>2381</c:v>
                </c:pt>
                <c:pt idx="1073">
                  <c:v>2408</c:v>
                </c:pt>
                <c:pt idx="1074">
                  <c:v>2382</c:v>
                </c:pt>
                <c:pt idx="1075">
                  <c:v>2400</c:v>
                </c:pt>
                <c:pt idx="1076">
                  <c:v>2405</c:v>
                </c:pt>
                <c:pt idx="1077">
                  <c:v>2420</c:v>
                </c:pt>
                <c:pt idx="1078">
                  <c:v>2443</c:v>
                </c:pt>
                <c:pt idx="1079">
                  <c:v>2496</c:v>
                </c:pt>
                <c:pt idx="1080">
                  <c:v>2445</c:v>
                </c:pt>
                <c:pt idx="1081">
                  <c:v>2450</c:v>
                </c:pt>
                <c:pt idx="1082">
                  <c:v>2430</c:v>
                </c:pt>
                <c:pt idx="1083">
                  <c:v>2463</c:v>
                </c:pt>
                <c:pt idx="1084">
                  <c:v>2466</c:v>
                </c:pt>
                <c:pt idx="1085">
                  <c:v>2475</c:v>
                </c:pt>
                <c:pt idx="1086">
                  <c:v>2500</c:v>
                </c:pt>
                <c:pt idx="1087">
                  <c:v>2573</c:v>
                </c:pt>
                <c:pt idx="1088">
                  <c:v>2490</c:v>
                </c:pt>
                <c:pt idx="1089">
                  <c:v>2420</c:v>
                </c:pt>
                <c:pt idx="1090">
                  <c:v>2439</c:v>
                </c:pt>
                <c:pt idx="1091">
                  <c:v>2427</c:v>
                </c:pt>
                <c:pt idx="1092">
                  <c:v>2410</c:v>
                </c:pt>
                <c:pt idx="1093">
                  <c:v>2436</c:v>
                </c:pt>
                <c:pt idx="1094">
                  <c:v>2402</c:v>
                </c:pt>
                <c:pt idx="1095">
                  <c:v>2396</c:v>
                </c:pt>
                <c:pt idx="1096">
                  <c:v>2396</c:v>
                </c:pt>
                <c:pt idx="1097">
                  <c:v>2396</c:v>
                </c:pt>
                <c:pt idx="1098">
                  <c:v>2360</c:v>
                </c:pt>
                <c:pt idx="1099">
                  <c:v>2335</c:v>
                </c:pt>
                <c:pt idx="1100">
                  <c:v>2365</c:v>
                </c:pt>
                <c:pt idx="1101">
                  <c:v>2390</c:v>
                </c:pt>
                <c:pt idx="1102">
                  <c:v>2388</c:v>
                </c:pt>
                <c:pt idx="1103">
                  <c:v>2371</c:v>
                </c:pt>
                <c:pt idx="1104">
                  <c:v>2370</c:v>
                </c:pt>
                <c:pt idx="1105">
                  <c:v>2384</c:v>
                </c:pt>
                <c:pt idx="1106">
                  <c:v>2385</c:v>
                </c:pt>
                <c:pt idx="1107">
                  <c:v>2395</c:v>
                </c:pt>
                <c:pt idx="1108">
                  <c:v>2362</c:v>
                </c:pt>
                <c:pt idx="1109">
                  <c:v>2354</c:v>
                </c:pt>
                <c:pt idx="1110">
                  <c:v>2370</c:v>
                </c:pt>
                <c:pt idx="1111">
                  <c:v>2384</c:v>
                </c:pt>
                <c:pt idx="1112">
                  <c:v>2384</c:v>
                </c:pt>
                <c:pt idx="1113">
                  <c:v>2344</c:v>
                </c:pt>
                <c:pt idx="1114">
                  <c:v>2338</c:v>
                </c:pt>
                <c:pt idx="1115">
                  <c:v>2322</c:v>
                </c:pt>
                <c:pt idx="1116">
                  <c:v>2322</c:v>
                </c:pt>
                <c:pt idx="1117">
                  <c:v>2330</c:v>
                </c:pt>
                <c:pt idx="1118">
                  <c:v>2315</c:v>
                </c:pt>
                <c:pt idx="1119">
                  <c:v>2327</c:v>
                </c:pt>
                <c:pt idx="1120">
                  <c:v>2359</c:v>
                </c:pt>
                <c:pt idx="1121">
                  <c:v>2370</c:v>
                </c:pt>
                <c:pt idx="1122">
                  <c:v>2422</c:v>
                </c:pt>
                <c:pt idx="1123">
                  <c:v>2390</c:v>
                </c:pt>
                <c:pt idx="1124">
                  <c:v>2371</c:v>
                </c:pt>
                <c:pt idx="1125">
                  <c:v>2396</c:v>
                </c:pt>
                <c:pt idx="1126">
                  <c:v>2403</c:v>
                </c:pt>
                <c:pt idx="1127">
                  <c:v>2403</c:v>
                </c:pt>
                <c:pt idx="1128">
                  <c:v>2400</c:v>
                </c:pt>
                <c:pt idx="1129">
                  <c:v>2425</c:v>
                </c:pt>
                <c:pt idx="1130">
                  <c:v>2429</c:v>
                </c:pt>
                <c:pt idx="1131">
                  <c:v>2440</c:v>
                </c:pt>
                <c:pt idx="1132">
                  <c:v>2433</c:v>
                </c:pt>
                <c:pt idx="1133">
                  <c:v>2432</c:v>
                </c:pt>
                <c:pt idx="1134">
                  <c:v>2387</c:v>
                </c:pt>
                <c:pt idx="1135">
                  <c:v>2369</c:v>
                </c:pt>
                <c:pt idx="1136">
                  <c:v>2382</c:v>
                </c:pt>
                <c:pt idx="1137">
                  <c:v>2380</c:v>
                </c:pt>
                <c:pt idx="1138">
                  <c:v>2391</c:v>
                </c:pt>
                <c:pt idx="1139">
                  <c:v>2390</c:v>
                </c:pt>
                <c:pt idx="1140">
                  <c:v>2401</c:v>
                </c:pt>
                <c:pt idx="1141">
                  <c:v>2434</c:v>
                </c:pt>
                <c:pt idx="1142">
                  <c:v>2452</c:v>
                </c:pt>
                <c:pt idx="1143">
                  <c:v>2520</c:v>
                </c:pt>
                <c:pt idx="1144">
                  <c:v>2483</c:v>
                </c:pt>
                <c:pt idx="1145">
                  <c:v>2487</c:v>
                </c:pt>
                <c:pt idx="1146">
                  <c:v>2470</c:v>
                </c:pt>
                <c:pt idx="1147">
                  <c:v>2470</c:v>
                </c:pt>
                <c:pt idx="1148">
                  <c:v>2475</c:v>
                </c:pt>
                <c:pt idx="1149">
                  <c:v>2560</c:v>
                </c:pt>
                <c:pt idx="1150">
                  <c:v>2585</c:v>
                </c:pt>
                <c:pt idx="1151">
                  <c:v>2490</c:v>
                </c:pt>
                <c:pt idx="1152">
                  <c:v>2476</c:v>
                </c:pt>
                <c:pt idx="1153">
                  <c:v>2514</c:v>
                </c:pt>
                <c:pt idx="1154">
                  <c:v>2506</c:v>
                </c:pt>
                <c:pt idx="1155">
                  <c:v>2567</c:v>
                </c:pt>
                <c:pt idx="1156">
                  <c:v>2626</c:v>
                </c:pt>
                <c:pt idx="1157">
                  <c:v>2692</c:v>
                </c:pt>
                <c:pt idx="1158">
                  <c:v>2680</c:v>
                </c:pt>
                <c:pt idx="1159">
                  <c:v>2751</c:v>
                </c:pt>
                <c:pt idx="1160">
                  <c:v>2658</c:v>
                </c:pt>
                <c:pt idx="1161">
                  <c:v>2717</c:v>
                </c:pt>
                <c:pt idx="1162">
                  <c:v>2753</c:v>
                </c:pt>
                <c:pt idx="1163">
                  <c:v>2796</c:v>
                </c:pt>
                <c:pt idx="1164">
                  <c:v>2780</c:v>
                </c:pt>
                <c:pt idx="1165">
                  <c:v>2859</c:v>
                </c:pt>
                <c:pt idx="1166">
                  <c:v>2837</c:v>
                </c:pt>
                <c:pt idx="1167">
                  <c:v>2881</c:v>
                </c:pt>
                <c:pt idx="1168">
                  <c:v>2866</c:v>
                </c:pt>
                <c:pt idx="1169">
                  <c:v>2795</c:v>
                </c:pt>
                <c:pt idx="1170">
                  <c:v>2806</c:v>
                </c:pt>
                <c:pt idx="1171">
                  <c:v>2825</c:v>
                </c:pt>
                <c:pt idx="1172">
                  <c:v>2825</c:v>
                </c:pt>
                <c:pt idx="1173">
                  <c:v>2782</c:v>
                </c:pt>
                <c:pt idx="1174">
                  <c:v>2744</c:v>
                </c:pt>
                <c:pt idx="1175">
                  <c:v>2721</c:v>
                </c:pt>
                <c:pt idx="1176">
                  <c:v>2733</c:v>
                </c:pt>
                <c:pt idx="1177">
                  <c:v>2701</c:v>
                </c:pt>
                <c:pt idx="1178">
                  <c:v>2672</c:v>
                </c:pt>
                <c:pt idx="1179">
                  <c:v>2698</c:v>
                </c:pt>
                <c:pt idx="1180">
                  <c:v>2700</c:v>
                </c:pt>
                <c:pt idx="1181">
                  <c:v>2725</c:v>
                </c:pt>
                <c:pt idx="1182">
                  <c:v>2675</c:v>
                </c:pt>
                <c:pt idx="1183">
                  <c:v>2684</c:v>
                </c:pt>
                <c:pt idx="1184">
                  <c:v>2688</c:v>
                </c:pt>
                <c:pt idx="1185">
                  <c:v>2677</c:v>
                </c:pt>
                <c:pt idx="1186">
                  <c:v>2652</c:v>
                </c:pt>
                <c:pt idx="1187">
                  <c:v>2652</c:v>
                </c:pt>
                <c:pt idx="1188">
                  <c:v>2709</c:v>
                </c:pt>
                <c:pt idx="1189">
                  <c:v>2681</c:v>
                </c:pt>
                <c:pt idx="1190">
                  <c:v>2639</c:v>
                </c:pt>
                <c:pt idx="1191">
                  <c:v>2634</c:v>
                </c:pt>
                <c:pt idx="1192">
                  <c:v>2659</c:v>
                </c:pt>
                <c:pt idx="1193">
                  <c:v>2659</c:v>
                </c:pt>
                <c:pt idx="1194">
                  <c:v>2670</c:v>
                </c:pt>
                <c:pt idx="1195">
                  <c:v>2713</c:v>
                </c:pt>
                <c:pt idx="1196">
                  <c:v>2732</c:v>
                </c:pt>
                <c:pt idx="1197">
                  <c:v>2696</c:v>
                </c:pt>
                <c:pt idx="1198">
                  <c:v>2733</c:v>
                </c:pt>
                <c:pt idx="1199">
                  <c:v>2771</c:v>
                </c:pt>
                <c:pt idx="1200">
                  <c:v>2750</c:v>
                </c:pt>
                <c:pt idx="1201">
                  <c:v>2757</c:v>
                </c:pt>
                <c:pt idx="1202">
                  <c:v>2799</c:v>
                </c:pt>
                <c:pt idx="1203">
                  <c:v>2781</c:v>
                </c:pt>
                <c:pt idx="1204">
                  <c:v>2784</c:v>
                </c:pt>
                <c:pt idx="1205">
                  <c:v>2801</c:v>
                </c:pt>
                <c:pt idx="1206">
                  <c:v>2802</c:v>
                </c:pt>
                <c:pt idx="1207">
                  <c:v>2816</c:v>
                </c:pt>
                <c:pt idx="1208">
                  <c:v>2835</c:v>
                </c:pt>
                <c:pt idx="1209">
                  <c:v>2841</c:v>
                </c:pt>
                <c:pt idx="1210">
                  <c:v>2856</c:v>
                </c:pt>
                <c:pt idx="1211">
                  <c:v>2861</c:v>
                </c:pt>
                <c:pt idx="1212">
                  <c:v>2906</c:v>
                </c:pt>
                <c:pt idx="1213">
                  <c:v>2881</c:v>
                </c:pt>
                <c:pt idx="1214">
                  <c:v>2894</c:v>
                </c:pt>
                <c:pt idx="1215">
                  <c:v>2850</c:v>
                </c:pt>
                <c:pt idx="1216">
                  <c:v>2827</c:v>
                </c:pt>
                <c:pt idx="1217">
                  <c:v>2820</c:v>
                </c:pt>
                <c:pt idx="1218">
                  <c:v>2870</c:v>
                </c:pt>
                <c:pt idx="1219">
                  <c:v>2880</c:v>
                </c:pt>
                <c:pt idx="1220">
                  <c:v>2880</c:v>
                </c:pt>
                <c:pt idx="1221">
                  <c:v>2890</c:v>
                </c:pt>
                <c:pt idx="1222">
                  <c:v>2932</c:v>
                </c:pt>
                <c:pt idx="1223">
                  <c:v>2941</c:v>
                </c:pt>
                <c:pt idx="1224">
                  <c:v>2924</c:v>
                </c:pt>
                <c:pt idx="1225">
                  <c:v>2902</c:v>
                </c:pt>
                <c:pt idx="1226">
                  <c:v>2940</c:v>
                </c:pt>
                <c:pt idx="1227">
                  <c:v>2925</c:v>
                </c:pt>
                <c:pt idx="1228">
                  <c:v>2920</c:v>
                </c:pt>
                <c:pt idx="1229">
                  <c:v>2885</c:v>
                </c:pt>
                <c:pt idx="1230">
                  <c:v>2900</c:v>
                </c:pt>
                <c:pt idx="1231">
                  <c:v>2867</c:v>
                </c:pt>
                <c:pt idx="1232">
                  <c:v>2830</c:v>
                </c:pt>
                <c:pt idx="1233">
                  <c:v>2836</c:v>
                </c:pt>
                <c:pt idx="1234">
                  <c:v>2855</c:v>
                </c:pt>
                <c:pt idx="1235">
                  <c:v>2820</c:v>
                </c:pt>
                <c:pt idx="1236">
                  <c:v>2802</c:v>
                </c:pt>
                <c:pt idx="1237">
                  <c:v>2790</c:v>
                </c:pt>
                <c:pt idx="1238">
                  <c:v>2860</c:v>
                </c:pt>
                <c:pt idx="1239">
                  <c:v>2857</c:v>
                </c:pt>
                <c:pt idx="1240">
                  <c:v>2870</c:v>
                </c:pt>
                <c:pt idx="1241">
                  <c:v>2850</c:v>
                </c:pt>
                <c:pt idx="1242">
                  <c:v>2869</c:v>
                </c:pt>
                <c:pt idx="1243">
                  <c:v>2922</c:v>
                </c:pt>
                <c:pt idx="1244">
                  <c:v>2885</c:v>
                </c:pt>
                <c:pt idx="1245">
                  <c:v>2890</c:v>
                </c:pt>
                <c:pt idx="1246">
                  <c:v>2940</c:v>
                </c:pt>
                <c:pt idx="1247">
                  <c:v>3035</c:v>
                </c:pt>
                <c:pt idx="1248">
                  <c:v>3002</c:v>
                </c:pt>
                <c:pt idx="1249">
                  <c:v>3000</c:v>
                </c:pt>
                <c:pt idx="1250">
                  <c:v>3016</c:v>
                </c:pt>
                <c:pt idx="1251">
                  <c:v>2995</c:v>
                </c:pt>
                <c:pt idx="1252">
                  <c:v>3048</c:v>
                </c:pt>
                <c:pt idx="1253">
                  <c:v>3032</c:v>
                </c:pt>
                <c:pt idx="1254">
                  <c:v>2996</c:v>
                </c:pt>
                <c:pt idx="1255">
                  <c:v>2935</c:v>
                </c:pt>
                <c:pt idx="1256">
                  <c:v>3050</c:v>
                </c:pt>
                <c:pt idx="1257">
                  <c:v>3050</c:v>
                </c:pt>
                <c:pt idx="1258">
                  <c:v>3080</c:v>
                </c:pt>
                <c:pt idx="1259">
                  <c:v>3152</c:v>
                </c:pt>
                <c:pt idx="1260">
                  <c:v>3216</c:v>
                </c:pt>
                <c:pt idx="1261">
                  <c:v>3220</c:v>
                </c:pt>
                <c:pt idx="1262">
                  <c:v>3220</c:v>
                </c:pt>
                <c:pt idx="1263">
                  <c:v>3226</c:v>
                </c:pt>
                <c:pt idx="1264">
                  <c:v>3260</c:v>
                </c:pt>
                <c:pt idx="1265">
                  <c:v>3275</c:v>
                </c:pt>
                <c:pt idx="1266">
                  <c:v>3359</c:v>
                </c:pt>
                <c:pt idx="1267">
                  <c:v>3430</c:v>
                </c:pt>
                <c:pt idx="1268">
                  <c:v>3430</c:v>
                </c:pt>
                <c:pt idx="1269">
                  <c:v>3427</c:v>
                </c:pt>
                <c:pt idx="1270">
                  <c:v>3440</c:v>
                </c:pt>
                <c:pt idx="1271">
                  <c:v>3396</c:v>
                </c:pt>
                <c:pt idx="1272">
                  <c:v>3500</c:v>
                </c:pt>
                <c:pt idx="1273">
                  <c:v>3497</c:v>
                </c:pt>
                <c:pt idx="1274">
                  <c:v>3430</c:v>
                </c:pt>
                <c:pt idx="1275">
                  <c:v>3465</c:v>
                </c:pt>
                <c:pt idx="1276">
                  <c:v>3490</c:v>
                </c:pt>
                <c:pt idx="1277">
                  <c:v>3403</c:v>
                </c:pt>
                <c:pt idx="1278">
                  <c:v>3419</c:v>
                </c:pt>
                <c:pt idx="1279">
                  <c:v>3460</c:v>
                </c:pt>
                <c:pt idx="1280">
                  <c:v>3625</c:v>
                </c:pt>
                <c:pt idx="1281">
                  <c:v>3650</c:v>
                </c:pt>
                <c:pt idx="1282">
                  <c:v>3690</c:v>
                </c:pt>
                <c:pt idx="1283">
                  <c:v>3696</c:v>
                </c:pt>
                <c:pt idx="1284">
                  <c:v>3600</c:v>
                </c:pt>
                <c:pt idx="1285">
                  <c:v>3600</c:v>
                </c:pt>
                <c:pt idx="1286">
                  <c:v>3680</c:v>
                </c:pt>
                <c:pt idx="1287">
                  <c:v>3760</c:v>
                </c:pt>
                <c:pt idx="1288">
                  <c:v>3809</c:v>
                </c:pt>
                <c:pt idx="1289">
                  <c:v>3897</c:v>
                </c:pt>
                <c:pt idx="1290">
                  <c:v>3897</c:v>
                </c:pt>
                <c:pt idx="1291">
                  <c:v>3926</c:v>
                </c:pt>
                <c:pt idx="1292">
                  <c:v>3920</c:v>
                </c:pt>
                <c:pt idx="1293">
                  <c:v>3760</c:v>
                </c:pt>
                <c:pt idx="1294">
                  <c:v>3661</c:v>
                </c:pt>
                <c:pt idx="1295">
                  <c:v>3700</c:v>
                </c:pt>
                <c:pt idx="1296">
                  <c:v>3750</c:v>
                </c:pt>
                <c:pt idx="1297">
                  <c:v>3742</c:v>
                </c:pt>
                <c:pt idx="1298">
                  <c:v>3790</c:v>
                </c:pt>
                <c:pt idx="1299">
                  <c:v>3950</c:v>
                </c:pt>
                <c:pt idx="1300">
                  <c:v>4000</c:v>
                </c:pt>
                <c:pt idx="1301">
                  <c:v>4130</c:v>
                </c:pt>
                <c:pt idx="1302">
                  <c:v>4110</c:v>
                </c:pt>
                <c:pt idx="1303">
                  <c:v>4059</c:v>
                </c:pt>
                <c:pt idx="1304">
                  <c:v>3963</c:v>
                </c:pt>
                <c:pt idx="1305">
                  <c:v>3845</c:v>
                </c:pt>
                <c:pt idx="1306">
                  <c:v>3929</c:v>
                </c:pt>
                <c:pt idx="1307">
                  <c:v>3875</c:v>
                </c:pt>
                <c:pt idx="1308">
                  <c:v>3801</c:v>
                </c:pt>
                <c:pt idx="1309">
                  <c:v>3768</c:v>
                </c:pt>
                <c:pt idx="1310">
                  <c:v>3823</c:v>
                </c:pt>
                <c:pt idx="1311">
                  <c:v>3855</c:v>
                </c:pt>
                <c:pt idx="1312">
                  <c:v>3868</c:v>
                </c:pt>
                <c:pt idx="1313">
                  <c:v>3926</c:v>
                </c:pt>
                <c:pt idx="1314">
                  <c:v>3935</c:v>
                </c:pt>
                <c:pt idx="1315">
                  <c:v>3947</c:v>
                </c:pt>
                <c:pt idx="1316">
                  <c:v>3961</c:v>
                </c:pt>
                <c:pt idx="1317">
                  <c:v>3950</c:v>
                </c:pt>
                <c:pt idx="1318">
                  <c:v>3910</c:v>
                </c:pt>
                <c:pt idx="1319">
                  <c:v>3870</c:v>
                </c:pt>
                <c:pt idx="1320">
                  <c:v>3796</c:v>
                </c:pt>
                <c:pt idx="1321">
                  <c:v>3761</c:v>
                </c:pt>
                <c:pt idx="1322">
                  <c:v>3680</c:v>
                </c:pt>
                <c:pt idx="1323">
                  <c:v>3638</c:v>
                </c:pt>
                <c:pt idx="1324">
                  <c:v>3500</c:v>
                </c:pt>
                <c:pt idx="1325">
                  <c:v>3502</c:v>
                </c:pt>
                <c:pt idx="1326">
                  <c:v>3575</c:v>
                </c:pt>
                <c:pt idx="1327">
                  <c:v>3532</c:v>
                </c:pt>
                <c:pt idx="1328">
                  <c:v>3490</c:v>
                </c:pt>
                <c:pt idx="1329">
                  <c:v>3495</c:v>
                </c:pt>
                <c:pt idx="1330">
                  <c:v>3405</c:v>
                </c:pt>
                <c:pt idx="1331">
                  <c:v>3458</c:v>
                </c:pt>
                <c:pt idx="1332">
                  <c:v>3401</c:v>
                </c:pt>
                <c:pt idx="1333">
                  <c:v>3377</c:v>
                </c:pt>
                <c:pt idx="1334">
                  <c:v>3351</c:v>
                </c:pt>
                <c:pt idx="1335">
                  <c:v>3359</c:v>
                </c:pt>
                <c:pt idx="1336">
                  <c:v>3295</c:v>
                </c:pt>
                <c:pt idx="1337">
                  <c:v>3309</c:v>
                </c:pt>
                <c:pt idx="1338">
                  <c:v>3302</c:v>
                </c:pt>
                <c:pt idx="1339">
                  <c:v>3211</c:v>
                </c:pt>
                <c:pt idx="1340">
                  <c:v>3231</c:v>
                </c:pt>
                <c:pt idx="1341">
                  <c:v>3222</c:v>
                </c:pt>
                <c:pt idx="1342">
                  <c:v>3255</c:v>
                </c:pt>
                <c:pt idx="1343">
                  <c:v>3326</c:v>
                </c:pt>
                <c:pt idx="1344">
                  <c:v>3286</c:v>
                </c:pt>
                <c:pt idx="1345">
                  <c:v>3330</c:v>
                </c:pt>
                <c:pt idx="1346">
                  <c:v>3330</c:v>
                </c:pt>
                <c:pt idx="1347">
                  <c:v>3385</c:v>
                </c:pt>
                <c:pt idx="1348">
                  <c:v>3265</c:v>
                </c:pt>
                <c:pt idx="1349">
                  <c:v>3272</c:v>
                </c:pt>
                <c:pt idx="1350">
                  <c:v>3272</c:v>
                </c:pt>
                <c:pt idx="1351">
                  <c:v>3272</c:v>
                </c:pt>
                <c:pt idx="1352">
                  <c:v>3265</c:v>
                </c:pt>
                <c:pt idx="1353">
                  <c:v>3215</c:v>
                </c:pt>
                <c:pt idx="1354">
                  <c:v>3121</c:v>
                </c:pt>
                <c:pt idx="1355">
                  <c:v>3034</c:v>
                </c:pt>
                <c:pt idx="1356">
                  <c:v>3041</c:v>
                </c:pt>
                <c:pt idx="1357">
                  <c:v>3073</c:v>
                </c:pt>
                <c:pt idx="1358">
                  <c:v>3084</c:v>
                </c:pt>
                <c:pt idx="1359">
                  <c:v>3090</c:v>
                </c:pt>
                <c:pt idx="1360">
                  <c:v>3130</c:v>
                </c:pt>
                <c:pt idx="1361">
                  <c:v>3082</c:v>
                </c:pt>
                <c:pt idx="1362">
                  <c:v>3007</c:v>
                </c:pt>
                <c:pt idx="1363">
                  <c:v>3082</c:v>
                </c:pt>
                <c:pt idx="1364">
                  <c:v>3119</c:v>
                </c:pt>
                <c:pt idx="1365">
                  <c:v>3111</c:v>
                </c:pt>
                <c:pt idx="1366">
                  <c:v>3135</c:v>
                </c:pt>
                <c:pt idx="1367">
                  <c:v>3132</c:v>
                </c:pt>
                <c:pt idx="1368">
                  <c:v>3130</c:v>
                </c:pt>
                <c:pt idx="1369">
                  <c:v>3190</c:v>
                </c:pt>
                <c:pt idx="1370">
                  <c:v>3162</c:v>
                </c:pt>
                <c:pt idx="1371">
                  <c:v>3140</c:v>
                </c:pt>
                <c:pt idx="1372">
                  <c:v>3164</c:v>
                </c:pt>
                <c:pt idx="1373">
                  <c:v>3164</c:v>
                </c:pt>
                <c:pt idx="1374">
                  <c:v>3140</c:v>
                </c:pt>
                <c:pt idx="1375">
                  <c:v>3134</c:v>
                </c:pt>
                <c:pt idx="1376">
                  <c:v>3134</c:v>
                </c:pt>
                <c:pt idx="1377">
                  <c:v>3173</c:v>
                </c:pt>
                <c:pt idx="1378">
                  <c:v>3167</c:v>
                </c:pt>
                <c:pt idx="1379">
                  <c:v>3207</c:v>
                </c:pt>
                <c:pt idx="1380">
                  <c:v>3220</c:v>
                </c:pt>
                <c:pt idx="1381">
                  <c:v>3250</c:v>
                </c:pt>
                <c:pt idx="1382">
                  <c:v>3293</c:v>
                </c:pt>
                <c:pt idx="1383">
                  <c:v>3359</c:v>
                </c:pt>
                <c:pt idx="1384">
                  <c:v>3319</c:v>
                </c:pt>
                <c:pt idx="1385">
                  <c:v>3386</c:v>
                </c:pt>
                <c:pt idx="1386">
                  <c:v>3460</c:v>
                </c:pt>
                <c:pt idx="1387">
                  <c:v>3515</c:v>
                </c:pt>
                <c:pt idx="1388">
                  <c:v>3575</c:v>
                </c:pt>
                <c:pt idx="1389">
                  <c:v>3612</c:v>
                </c:pt>
                <c:pt idx="1390">
                  <c:v>3635</c:v>
                </c:pt>
                <c:pt idx="1391">
                  <c:v>3543</c:v>
                </c:pt>
                <c:pt idx="1392">
                  <c:v>3585</c:v>
                </c:pt>
                <c:pt idx="1393">
                  <c:v>3642</c:v>
                </c:pt>
                <c:pt idx="1394">
                  <c:v>3669</c:v>
                </c:pt>
                <c:pt idx="1395">
                  <c:v>3672</c:v>
                </c:pt>
                <c:pt idx="1396">
                  <c:v>3776</c:v>
                </c:pt>
                <c:pt idx="1397">
                  <c:v>3826</c:v>
                </c:pt>
                <c:pt idx="1398">
                  <c:v>3720</c:v>
                </c:pt>
                <c:pt idx="1399">
                  <c:v>3748</c:v>
                </c:pt>
                <c:pt idx="1400">
                  <c:v>3762</c:v>
                </c:pt>
                <c:pt idx="1401">
                  <c:v>3684</c:v>
                </c:pt>
                <c:pt idx="1402">
                  <c:v>3608</c:v>
                </c:pt>
                <c:pt idx="1403">
                  <c:v>3672</c:v>
                </c:pt>
                <c:pt idx="1404">
                  <c:v>3660</c:v>
                </c:pt>
                <c:pt idx="1405">
                  <c:v>3717</c:v>
                </c:pt>
                <c:pt idx="1406">
                  <c:v>3807</c:v>
                </c:pt>
                <c:pt idx="1407">
                  <c:v>3792</c:v>
                </c:pt>
                <c:pt idx="1408">
                  <c:v>3825</c:v>
                </c:pt>
                <c:pt idx="1409">
                  <c:v>3825</c:v>
                </c:pt>
                <c:pt idx="1410">
                  <c:v>3807</c:v>
                </c:pt>
                <c:pt idx="1411">
                  <c:v>3741</c:v>
                </c:pt>
                <c:pt idx="1412">
                  <c:v>3645</c:v>
                </c:pt>
                <c:pt idx="1413">
                  <c:v>3548</c:v>
                </c:pt>
                <c:pt idx="1414">
                  <c:v>3461</c:v>
                </c:pt>
                <c:pt idx="1415">
                  <c:v>3511</c:v>
                </c:pt>
                <c:pt idx="1416">
                  <c:v>3575</c:v>
                </c:pt>
                <c:pt idx="1417">
                  <c:v>3563</c:v>
                </c:pt>
                <c:pt idx="1418">
                  <c:v>3530</c:v>
                </c:pt>
                <c:pt idx="1419">
                  <c:v>3476</c:v>
                </c:pt>
                <c:pt idx="1420">
                  <c:v>3427</c:v>
                </c:pt>
                <c:pt idx="1421">
                  <c:v>3320</c:v>
                </c:pt>
                <c:pt idx="1422">
                  <c:v>3363</c:v>
                </c:pt>
                <c:pt idx="1423">
                  <c:v>3357</c:v>
                </c:pt>
                <c:pt idx="1424">
                  <c:v>3338</c:v>
                </c:pt>
                <c:pt idx="1425">
                  <c:v>3376</c:v>
                </c:pt>
                <c:pt idx="1426">
                  <c:v>3368</c:v>
                </c:pt>
                <c:pt idx="1427">
                  <c:v>3297</c:v>
                </c:pt>
                <c:pt idx="1428">
                  <c:v>3348</c:v>
                </c:pt>
                <c:pt idx="1429">
                  <c:v>3391</c:v>
                </c:pt>
                <c:pt idx="1430">
                  <c:v>3375</c:v>
                </c:pt>
                <c:pt idx="1431">
                  <c:v>3348</c:v>
                </c:pt>
                <c:pt idx="1432">
                  <c:v>3307</c:v>
                </c:pt>
                <c:pt idx="1433">
                  <c:v>3251</c:v>
                </c:pt>
                <c:pt idx="1434">
                  <c:v>3252</c:v>
                </c:pt>
                <c:pt idx="1435">
                  <c:v>3196</c:v>
                </c:pt>
                <c:pt idx="1436">
                  <c:v>3271</c:v>
                </c:pt>
                <c:pt idx="1437">
                  <c:v>3279</c:v>
                </c:pt>
                <c:pt idx="1438">
                  <c:v>3257</c:v>
                </c:pt>
                <c:pt idx="1439">
                  <c:v>3269</c:v>
                </c:pt>
                <c:pt idx="1440">
                  <c:v>3208</c:v>
                </c:pt>
                <c:pt idx="1441">
                  <c:v>3141</c:v>
                </c:pt>
                <c:pt idx="1442">
                  <c:v>3227</c:v>
                </c:pt>
                <c:pt idx="1443">
                  <c:v>3227</c:v>
                </c:pt>
                <c:pt idx="1444">
                  <c:v>3158</c:v>
                </c:pt>
                <c:pt idx="1445">
                  <c:v>3109</c:v>
                </c:pt>
                <c:pt idx="1446">
                  <c:v>3100</c:v>
                </c:pt>
                <c:pt idx="1447">
                  <c:v>3100</c:v>
                </c:pt>
                <c:pt idx="1448">
                  <c:v>3000</c:v>
                </c:pt>
                <c:pt idx="1449">
                  <c:v>2968</c:v>
                </c:pt>
                <c:pt idx="1450">
                  <c:v>3038</c:v>
                </c:pt>
                <c:pt idx="1451">
                  <c:v>3093</c:v>
                </c:pt>
                <c:pt idx="1452">
                  <c:v>3047</c:v>
                </c:pt>
                <c:pt idx="1453">
                  <c:v>3090</c:v>
                </c:pt>
                <c:pt idx="1454">
                  <c:v>3142</c:v>
                </c:pt>
                <c:pt idx="1455">
                  <c:v>3161</c:v>
                </c:pt>
                <c:pt idx="1456">
                  <c:v>3187</c:v>
                </c:pt>
                <c:pt idx="1457">
                  <c:v>3118</c:v>
                </c:pt>
                <c:pt idx="1458">
                  <c:v>3200</c:v>
                </c:pt>
                <c:pt idx="1459">
                  <c:v>3160</c:v>
                </c:pt>
                <c:pt idx="1460">
                  <c:v>3165</c:v>
                </c:pt>
                <c:pt idx="1461">
                  <c:v>3202</c:v>
                </c:pt>
                <c:pt idx="1462">
                  <c:v>3156</c:v>
                </c:pt>
                <c:pt idx="1463">
                  <c:v>3126</c:v>
                </c:pt>
                <c:pt idx="1464">
                  <c:v>3187</c:v>
                </c:pt>
                <c:pt idx="1465">
                  <c:v>3249</c:v>
                </c:pt>
                <c:pt idx="1466">
                  <c:v>3257</c:v>
                </c:pt>
                <c:pt idx="1467">
                  <c:v>3196</c:v>
                </c:pt>
                <c:pt idx="1468">
                  <c:v>3169</c:v>
                </c:pt>
                <c:pt idx="1469">
                  <c:v>3188</c:v>
                </c:pt>
                <c:pt idx="1470">
                  <c:v>3225</c:v>
                </c:pt>
                <c:pt idx="1471">
                  <c:v>3281</c:v>
                </c:pt>
                <c:pt idx="1472">
                  <c:v>3206</c:v>
                </c:pt>
                <c:pt idx="1473">
                  <c:v>3178</c:v>
                </c:pt>
                <c:pt idx="1474">
                  <c:v>3192</c:v>
                </c:pt>
                <c:pt idx="1475">
                  <c:v>3142</c:v>
                </c:pt>
                <c:pt idx="1476">
                  <c:v>3175</c:v>
                </c:pt>
                <c:pt idx="1477">
                  <c:v>3143</c:v>
                </c:pt>
                <c:pt idx="1478">
                  <c:v>3124</c:v>
                </c:pt>
                <c:pt idx="1479">
                  <c:v>3086</c:v>
                </c:pt>
                <c:pt idx="1480">
                  <c:v>3047</c:v>
                </c:pt>
                <c:pt idx="1481">
                  <c:v>3032</c:v>
                </c:pt>
                <c:pt idx="1482">
                  <c:v>2962</c:v>
                </c:pt>
                <c:pt idx="1483">
                  <c:v>2974</c:v>
                </c:pt>
                <c:pt idx="1484">
                  <c:v>3024</c:v>
                </c:pt>
                <c:pt idx="1485">
                  <c:v>3016</c:v>
                </c:pt>
                <c:pt idx="1486">
                  <c:v>2977</c:v>
                </c:pt>
                <c:pt idx="1487">
                  <c:v>3016</c:v>
                </c:pt>
                <c:pt idx="1488">
                  <c:v>3045</c:v>
                </c:pt>
                <c:pt idx="1489">
                  <c:v>3037</c:v>
                </c:pt>
                <c:pt idx="1490">
                  <c:v>3024</c:v>
                </c:pt>
                <c:pt idx="1491">
                  <c:v>3032</c:v>
                </c:pt>
                <c:pt idx="1492">
                  <c:v>3145</c:v>
                </c:pt>
                <c:pt idx="1493">
                  <c:v>3215</c:v>
                </c:pt>
                <c:pt idx="1494">
                  <c:v>3144</c:v>
                </c:pt>
                <c:pt idx="1495">
                  <c:v>3165</c:v>
                </c:pt>
                <c:pt idx="1496">
                  <c:v>3191</c:v>
                </c:pt>
                <c:pt idx="1497">
                  <c:v>3182</c:v>
                </c:pt>
                <c:pt idx="1498">
                  <c:v>3226</c:v>
                </c:pt>
                <c:pt idx="1499">
                  <c:v>3235</c:v>
                </c:pt>
                <c:pt idx="1500">
                  <c:v>3241</c:v>
                </c:pt>
                <c:pt idx="1501">
                  <c:v>3164</c:v>
                </c:pt>
                <c:pt idx="1502">
                  <c:v>3170</c:v>
                </c:pt>
                <c:pt idx="1503">
                  <c:v>3209</c:v>
                </c:pt>
                <c:pt idx="1504">
                  <c:v>3250</c:v>
                </c:pt>
                <c:pt idx="1505">
                  <c:v>3252</c:v>
                </c:pt>
                <c:pt idx="1506">
                  <c:v>3209</c:v>
                </c:pt>
                <c:pt idx="1507">
                  <c:v>3170</c:v>
                </c:pt>
                <c:pt idx="1508">
                  <c:v>3132</c:v>
                </c:pt>
                <c:pt idx="1509">
                  <c:v>3110</c:v>
                </c:pt>
                <c:pt idx="1510">
                  <c:v>3127</c:v>
                </c:pt>
                <c:pt idx="1511">
                  <c:v>3132</c:v>
                </c:pt>
                <c:pt idx="1512">
                  <c:v>3096</c:v>
                </c:pt>
                <c:pt idx="1513">
                  <c:v>3120</c:v>
                </c:pt>
                <c:pt idx="1514">
                  <c:v>3109</c:v>
                </c:pt>
                <c:pt idx="1515">
                  <c:v>3205</c:v>
                </c:pt>
                <c:pt idx="1516">
                  <c:v>3189</c:v>
                </c:pt>
                <c:pt idx="1517">
                  <c:v>3161</c:v>
                </c:pt>
                <c:pt idx="1518">
                  <c:v>3182</c:v>
                </c:pt>
                <c:pt idx="1519">
                  <c:v>3191</c:v>
                </c:pt>
                <c:pt idx="1520">
                  <c:v>3283</c:v>
                </c:pt>
                <c:pt idx="1521">
                  <c:v>3255</c:v>
                </c:pt>
                <c:pt idx="1522">
                  <c:v>3279</c:v>
                </c:pt>
                <c:pt idx="1523">
                  <c:v>3308</c:v>
                </c:pt>
                <c:pt idx="1524">
                  <c:v>3335</c:v>
                </c:pt>
                <c:pt idx="1525">
                  <c:v>3320</c:v>
                </c:pt>
                <c:pt idx="1526">
                  <c:v>3269</c:v>
                </c:pt>
                <c:pt idx="1527">
                  <c:v>3214</c:v>
                </c:pt>
                <c:pt idx="1528">
                  <c:v>3189</c:v>
                </c:pt>
                <c:pt idx="1529">
                  <c:v>3190</c:v>
                </c:pt>
                <c:pt idx="1530">
                  <c:v>3245</c:v>
                </c:pt>
                <c:pt idx="1531">
                  <c:v>3232</c:v>
                </c:pt>
                <c:pt idx="1532">
                  <c:v>3226</c:v>
                </c:pt>
                <c:pt idx="1533">
                  <c:v>3199</c:v>
                </c:pt>
                <c:pt idx="1534">
                  <c:v>3183</c:v>
                </c:pt>
                <c:pt idx="1535">
                  <c:v>3206</c:v>
                </c:pt>
                <c:pt idx="1536">
                  <c:v>3250</c:v>
                </c:pt>
                <c:pt idx="1537">
                  <c:v>3240</c:v>
                </c:pt>
                <c:pt idx="1538">
                  <c:v>3286</c:v>
                </c:pt>
                <c:pt idx="1539">
                  <c:v>3332</c:v>
                </c:pt>
                <c:pt idx="1540">
                  <c:v>3332</c:v>
                </c:pt>
                <c:pt idx="1541">
                  <c:v>3444</c:v>
                </c:pt>
                <c:pt idx="1542">
                  <c:v>3398</c:v>
                </c:pt>
                <c:pt idx="1543">
                  <c:v>3380</c:v>
                </c:pt>
                <c:pt idx="1544">
                  <c:v>3332</c:v>
                </c:pt>
                <c:pt idx="1545">
                  <c:v>3297</c:v>
                </c:pt>
                <c:pt idx="1546">
                  <c:v>3297</c:v>
                </c:pt>
                <c:pt idx="1547">
                  <c:v>3297</c:v>
                </c:pt>
                <c:pt idx="1548">
                  <c:v>3277</c:v>
                </c:pt>
                <c:pt idx="1549">
                  <c:v>3277</c:v>
                </c:pt>
                <c:pt idx="1550">
                  <c:v>3265</c:v>
                </c:pt>
                <c:pt idx="1551">
                  <c:v>3265</c:v>
                </c:pt>
                <c:pt idx="1552">
                  <c:v>3290</c:v>
                </c:pt>
                <c:pt idx="1553">
                  <c:v>3305</c:v>
                </c:pt>
                <c:pt idx="1554">
                  <c:v>3365</c:v>
                </c:pt>
                <c:pt idx="1555">
                  <c:v>3325</c:v>
                </c:pt>
                <c:pt idx="1556">
                  <c:v>3331</c:v>
                </c:pt>
                <c:pt idx="1557">
                  <c:v>3382</c:v>
                </c:pt>
                <c:pt idx="1558">
                  <c:v>3318</c:v>
                </c:pt>
                <c:pt idx="1559">
                  <c:v>3271</c:v>
                </c:pt>
                <c:pt idx="1560">
                  <c:v>3260</c:v>
                </c:pt>
                <c:pt idx="1561">
                  <c:v>3222</c:v>
                </c:pt>
                <c:pt idx="1562">
                  <c:v>3202</c:v>
                </c:pt>
                <c:pt idx="1563">
                  <c:v>3263</c:v>
                </c:pt>
                <c:pt idx="1564">
                  <c:v>3269</c:v>
                </c:pt>
                <c:pt idx="1565">
                  <c:v>3254</c:v>
                </c:pt>
                <c:pt idx="1566">
                  <c:v>3204</c:v>
                </c:pt>
                <c:pt idx="1567">
                  <c:v>3040</c:v>
                </c:pt>
                <c:pt idx="1568">
                  <c:v>2974</c:v>
                </c:pt>
                <c:pt idx="1569">
                  <c:v>2911</c:v>
                </c:pt>
                <c:pt idx="1570">
                  <c:v>2941</c:v>
                </c:pt>
                <c:pt idx="1571">
                  <c:v>2876</c:v>
                </c:pt>
                <c:pt idx="1572">
                  <c:v>2783</c:v>
                </c:pt>
                <c:pt idx="1573">
                  <c:v>2900</c:v>
                </c:pt>
                <c:pt idx="1574">
                  <c:v>3033</c:v>
                </c:pt>
                <c:pt idx="1575">
                  <c:v>2944</c:v>
                </c:pt>
                <c:pt idx="1576">
                  <c:v>2868</c:v>
                </c:pt>
                <c:pt idx="1577">
                  <c:v>2894</c:v>
                </c:pt>
                <c:pt idx="1578">
                  <c:v>2942</c:v>
                </c:pt>
                <c:pt idx="1579">
                  <c:v>2905</c:v>
                </c:pt>
                <c:pt idx="1580">
                  <c:v>2886</c:v>
                </c:pt>
                <c:pt idx="1581">
                  <c:v>2780</c:v>
                </c:pt>
                <c:pt idx="1582">
                  <c:v>2800</c:v>
                </c:pt>
                <c:pt idx="1583">
                  <c:v>2790</c:v>
                </c:pt>
                <c:pt idx="1584">
                  <c:v>2790</c:v>
                </c:pt>
                <c:pt idx="1585">
                  <c:v>2802</c:v>
                </c:pt>
                <c:pt idx="1586">
                  <c:v>2935</c:v>
                </c:pt>
                <c:pt idx="1587">
                  <c:v>2995</c:v>
                </c:pt>
                <c:pt idx="1588">
                  <c:v>2995</c:v>
                </c:pt>
                <c:pt idx="1589">
                  <c:v>2895</c:v>
                </c:pt>
                <c:pt idx="1590">
                  <c:v>2795</c:v>
                </c:pt>
                <c:pt idx="1591">
                  <c:v>2601</c:v>
                </c:pt>
                <c:pt idx="1592">
                  <c:v>2592</c:v>
                </c:pt>
                <c:pt idx="1593">
                  <c:v>2369</c:v>
                </c:pt>
                <c:pt idx="1594">
                  <c:v>2330</c:v>
                </c:pt>
                <c:pt idx="1595">
                  <c:v>2303</c:v>
                </c:pt>
                <c:pt idx="1596">
                  <c:v>2120</c:v>
                </c:pt>
                <c:pt idx="1597">
                  <c:v>2169</c:v>
                </c:pt>
                <c:pt idx="1598">
                  <c:v>2332</c:v>
                </c:pt>
                <c:pt idx="1599">
                  <c:v>2360</c:v>
                </c:pt>
                <c:pt idx="1600">
                  <c:v>2350</c:v>
                </c:pt>
                <c:pt idx="1601">
                  <c:v>2250</c:v>
                </c:pt>
                <c:pt idx="1602">
                  <c:v>2225</c:v>
                </c:pt>
                <c:pt idx="1603">
                  <c:v>2197</c:v>
                </c:pt>
                <c:pt idx="1604">
                  <c:v>2197</c:v>
                </c:pt>
                <c:pt idx="1605">
                  <c:v>2207</c:v>
                </c:pt>
                <c:pt idx="1606">
                  <c:v>2183</c:v>
                </c:pt>
                <c:pt idx="1607">
                  <c:v>2183</c:v>
                </c:pt>
                <c:pt idx="1608">
                  <c:v>2197</c:v>
                </c:pt>
                <c:pt idx="1609">
                  <c:v>2080</c:v>
                </c:pt>
                <c:pt idx="1610">
                  <c:v>1876</c:v>
                </c:pt>
                <c:pt idx="1611">
                  <c:v>1903</c:v>
                </c:pt>
                <c:pt idx="1612">
                  <c:v>1985</c:v>
                </c:pt>
                <c:pt idx="1613">
                  <c:v>2011</c:v>
                </c:pt>
                <c:pt idx="1614">
                  <c:v>1985</c:v>
                </c:pt>
                <c:pt idx="1615">
                  <c:v>2044</c:v>
                </c:pt>
                <c:pt idx="1616">
                  <c:v>2110</c:v>
                </c:pt>
                <c:pt idx="1617">
                  <c:v>2167</c:v>
                </c:pt>
                <c:pt idx="1618">
                  <c:v>2144</c:v>
                </c:pt>
                <c:pt idx="1619">
                  <c:v>2144</c:v>
                </c:pt>
                <c:pt idx="1620">
                  <c:v>2160</c:v>
                </c:pt>
                <c:pt idx="1621">
                  <c:v>2211</c:v>
                </c:pt>
                <c:pt idx="1622">
                  <c:v>2175</c:v>
                </c:pt>
                <c:pt idx="1623">
                  <c:v>2131</c:v>
                </c:pt>
                <c:pt idx="1624">
                  <c:v>2135</c:v>
                </c:pt>
                <c:pt idx="1625">
                  <c:v>2135</c:v>
                </c:pt>
                <c:pt idx="1626">
                  <c:v>2135</c:v>
                </c:pt>
                <c:pt idx="1627">
                  <c:v>2130</c:v>
                </c:pt>
                <c:pt idx="1628">
                  <c:v>2170</c:v>
                </c:pt>
                <c:pt idx="1629">
                  <c:v>2098</c:v>
                </c:pt>
                <c:pt idx="1630">
                  <c:v>1950</c:v>
                </c:pt>
                <c:pt idx="1631">
                  <c:v>1909</c:v>
                </c:pt>
                <c:pt idx="1632">
                  <c:v>1944</c:v>
                </c:pt>
                <c:pt idx="1633">
                  <c:v>1978</c:v>
                </c:pt>
                <c:pt idx="1634">
                  <c:v>1944</c:v>
                </c:pt>
                <c:pt idx="1635">
                  <c:v>1987</c:v>
                </c:pt>
                <c:pt idx="1636">
                  <c:v>1987</c:v>
                </c:pt>
                <c:pt idx="1637">
                  <c:v>2036</c:v>
                </c:pt>
                <c:pt idx="1638">
                  <c:v>2022</c:v>
                </c:pt>
                <c:pt idx="1639">
                  <c:v>2037</c:v>
                </c:pt>
                <c:pt idx="1640">
                  <c:v>2033</c:v>
                </c:pt>
                <c:pt idx="1641">
                  <c:v>2019</c:v>
                </c:pt>
                <c:pt idx="1642">
                  <c:v>2018</c:v>
                </c:pt>
                <c:pt idx="1643">
                  <c:v>1979</c:v>
                </c:pt>
                <c:pt idx="1644">
                  <c:v>1973</c:v>
                </c:pt>
                <c:pt idx="1645">
                  <c:v>1956</c:v>
                </c:pt>
                <c:pt idx="1646">
                  <c:v>1939</c:v>
                </c:pt>
                <c:pt idx="1647">
                  <c:v>1915</c:v>
                </c:pt>
                <c:pt idx="1648">
                  <c:v>1895</c:v>
                </c:pt>
                <c:pt idx="1649">
                  <c:v>1929</c:v>
                </c:pt>
                <c:pt idx="1650">
                  <c:v>1891</c:v>
                </c:pt>
                <c:pt idx="1651">
                  <c:v>1922</c:v>
                </c:pt>
                <c:pt idx="1652">
                  <c:v>1909</c:v>
                </c:pt>
                <c:pt idx="1653">
                  <c:v>1868</c:v>
                </c:pt>
                <c:pt idx="1654">
                  <c:v>1900</c:v>
                </c:pt>
                <c:pt idx="1655">
                  <c:v>1856</c:v>
                </c:pt>
                <c:pt idx="1656">
                  <c:v>1844</c:v>
                </c:pt>
                <c:pt idx="1657">
                  <c:v>1885</c:v>
                </c:pt>
                <c:pt idx="1658">
                  <c:v>1893</c:v>
                </c:pt>
                <c:pt idx="1659">
                  <c:v>1886</c:v>
                </c:pt>
                <c:pt idx="1660">
                  <c:v>1866</c:v>
                </c:pt>
                <c:pt idx="1661">
                  <c:v>1837</c:v>
                </c:pt>
                <c:pt idx="1662">
                  <c:v>1858</c:v>
                </c:pt>
                <c:pt idx="1663">
                  <c:v>1880</c:v>
                </c:pt>
                <c:pt idx="1664">
                  <c:v>1914</c:v>
                </c:pt>
                <c:pt idx="1665">
                  <c:v>1897</c:v>
                </c:pt>
                <c:pt idx="1666">
                  <c:v>1880</c:v>
                </c:pt>
                <c:pt idx="1667">
                  <c:v>1852</c:v>
                </c:pt>
                <c:pt idx="1668">
                  <c:v>1866</c:v>
                </c:pt>
                <c:pt idx="1669">
                  <c:v>1864</c:v>
                </c:pt>
                <c:pt idx="1670">
                  <c:v>1864</c:v>
                </c:pt>
                <c:pt idx="1671">
                  <c:v>1854</c:v>
                </c:pt>
                <c:pt idx="1672">
                  <c:v>1875</c:v>
                </c:pt>
                <c:pt idx="1673">
                  <c:v>1882</c:v>
                </c:pt>
                <c:pt idx="1674">
                  <c:v>1865</c:v>
                </c:pt>
                <c:pt idx="1675">
                  <c:v>1834</c:v>
                </c:pt>
                <c:pt idx="1676">
                  <c:v>1814</c:v>
                </c:pt>
                <c:pt idx="1677">
                  <c:v>1807</c:v>
                </c:pt>
                <c:pt idx="1678">
                  <c:v>1804</c:v>
                </c:pt>
                <c:pt idx="1679">
                  <c:v>1808</c:v>
                </c:pt>
                <c:pt idx="1680">
                  <c:v>1829</c:v>
                </c:pt>
                <c:pt idx="1681">
                  <c:v>1925</c:v>
                </c:pt>
                <c:pt idx="1682">
                  <c:v>1905</c:v>
                </c:pt>
                <c:pt idx="1683">
                  <c:v>1952</c:v>
                </c:pt>
                <c:pt idx="1684">
                  <c:v>1956</c:v>
                </c:pt>
                <c:pt idx="1685">
                  <c:v>1976</c:v>
                </c:pt>
                <c:pt idx="1686">
                  <c:v>2036</c:v>
                </c:pt>
                <c:pt idx="1687">
                  <c:v>2064</c:v>
                </c:pt>
                <c:pt idx="1688">
                  <c:v>2010</c:v>
                </c:pt>
                <c:pt idx="1689">
                  <c:v>1931</c:v>
                </c:pt>
                <c:pt idx="1690">
                  <c:v>1919</c:v>
                </c:pt>
                <c:pt idx="1691">
                  <c:v>1895</c:v>
                </c:pt>
                <c:pt idx="1692">
                  <c:v>1968</c:v>
                </c:pt>
                <c:pt idx="1693">
                  <c:v>1957</c:v>
                </c:pt>
                <c:pt idx="1694">
                  <c:v>1955</c:v>
                </c:pt>
                <c:pt idx="1695">
                  <c:v>1938</c:v>
                </c:pt>
                <c:pt idx="1696">
                  <c:v>1906</c:v>
                </c:pt>
                <c:pt idx="1697">
                  <c:v>1900</c:v>
                </c:pt>
                <c:pt idx="1698">
                  <c:v>1889</c:v>
                </c:pt>
                <c:pt idx="1699">
                  <c:v>1900</c:v>
                </c:pt>
                <c:pt idx="1700">
                  <c:v>1919</c:v>
                </c:pt>
                <c:pt idx="1701">
                  <c:v>1909</c:v>
                </c:pt>
                <c:pt idx="1702">
                  <c:v>1919</c:v>
                </c:pt>
                <c:pt idx="1703">
                  <c:v>1913</c:v>
                </c:pt>
                <c:pt idx="1704">
                  <c:v>1904</c:v>
                </c:pt>
                <c:pt idx="1705">
                  <c:v>1926</c:v>
                </c:pt>
                <c:pt idx="1706">
                  <c:v>1970</c:v>
                </c:pt>
                <c:pt idx="1707">
                  <c:v>1975</c:v>
                </c:pt>
                <c:pt idx="1708">
                  <c:v>1975</c:v>
                </c:pt>
                <c:pt idx="1709">
                  <c:v>2000</c:v>
                </c:pt>
                <c:pt idx="1710">
                  <c:v>1980</c:v>
                </c:pt>
                <c:pt idx="1711">
                  <c:v>1961</c:v>
                </c:pt>
                <c:pt idx="1712">
                  <c:v>1950</c:v>
                </c:pt>
                <c:pt idx="1713">
                  <c:v>1929</c:v>
                </c:pt>
                <c:pt idx="1714">
                  <c:v>1944</c:v>
                </c:pt>
                <c:pt idx="1715">
                  <c:v>1945</c:v>
                </c:pt>
                <c:pt idx="1716">
                  <c:v>1944</c:v>
                </c:pt>
                <c:pt idx="1717">
                  <c:v>1967</c:v>
                </c:pt>
                <c:pt idx="1718">
                  <c:v>1956</c:v>
                </c:pt>
                <c:pt idx="1719">
                  <c:v>1952</c:v>
                </c:pt>
                <c:pt idx="1720">
                  <c:v>1948</c:v>
                </c:pt>
                <c:pt idx="1721">
                  <c:v>1904</c:v>
                </c:pt>
                <c:pt idx="1722">
                  <c:v>1898</c:v>
                </c:pt>
                <c:pt idx="1723">
                  <c:v>1931</c:v>
                </c:pt>
                <c:pt idx="1724">
                  <c:v>1900</c:v>
                </c:pt>
                <c:pt idx="1725">
                  <c:v>1923</c:v>
                </c:pt>
                <c:pt idx="1726">
                  <c:v>1913</c:v>
                </c:pt>
                <c:pt idx="1727">
                  <c:v>1924</c:v>
                </c:pt>
                <c:pt idx="1728">
                  <c:v>1921</c:v>
                </c:pt>
                <c:pt idx="1729">
                  <c:v>1936</c:v>
                </c:pt>
                <c:pt idx="1730">
                  <c:v>1936</c:v>
                </c:pt>
                <c:pt idx="1731">
                  <c:v>1935</c:v>
                </c:pt>
                <c:pt idx="1732">
                  <c:v>1951</c:v>
                </c:pt>
                <c:pt idx="1733">
                  <c:v>1963</c:v>
                </c:pt>
                <c:pt idx="1734">
                  <c:v>1970</c:v>
                </c:pt>
                <c:pt idx="1735">
                  <c:v>1970</c:v>
                </c:pt>
                <c:pt idx="1736">
                  <c:v>1972</c:v>
                </c:pt>
                <c:pt idx="1737">
                  <c:v>1961</c:v>
                </c:pt>
                <c:pt idx="1738">
                  <c:v>1949</c:v>
                </c:pt>
                <c:pt idx="1739">
                  <c:v>1945</c:v>
                </c:pt>
                <c:pt idx="1740">
                  <c:v>1943</c:v>
                </c:pt>
                <c:pt idx="1741">
                  <c:v>1943</c:v>
                </c:pt>
                <c:pt idx="1742">
                  <c:v>1955</c:v>
                </c:pt>
                <c:pt idx="1743">
                  <c:v>1974</c:v>
                </c:pt>
                <c:pt idx="1744">
                  <c:v>1970</c:v>
                </c:pt>
                <c:pt idx="1745">
                  <c:v>1953</c:v>
                </c:pt>
                <c:pt idx="1746">
                  <c:v>1965</c:v>
                </c:pt>
                <c:pt idx="1747">
                  <c:v>1940</c:v>
                </c:pt>
                <c:pt idx="1748">
                  <c:v>1943</c:v>
                </c:pt>
                <c:pt idx="1749">
                  <c:v>1955</c:v>
                </c:pt>
                <c:pt idx="1750">
                  <c:v>1973</c:v>
                </c:pt>
                <c:pt idx="1751">
                  <c:v>1976</c:v>
                </c:pt>
                <c:pt idx="1752">
                  <c:v>1977</c:v>
                </c:pt>
                <c:pt idx="1753">
                  <c:v>1979</c:v>
                </c:pt>
                <c:pt idx="1754">
                  <c:v>1954</c:v>
                </c:pt>
                <c:pt idx="1755">
                  <c:v>1957</c:v>
                </c:pt>
                <c:pt idx="1756">
                  <c:v>1970</c:v>
                </c:pt>
                <c:pt idx="1757">
                  <c:v>1974</c:v>
                </c:pt>
                <c:pt idx="1758">
                  <c:v>1971</c:v>
                </c:pt>
                <c:pt idx="1759">
                  <c:v>1974</c:v>
                </c:pt>
                <c:pt idx="1760">
                  <c:v>1995</c:v>
                </c:pt>
                <c:pt idx="1761">
                  <c:v>1997</c:v>
                </c:pt>
                <c:pt idx="1762">
                  <c:v>2020</c:v>
                </c:pt>
                <c:pt idx="1763">
                  <c:v>2042</c:v>
                </c:pt>
                <c:pt idx="1764">
                  <c:v>2082</c:v>
                </c:pt>
                <c:pt idx="1765">
                  <c:v>2083</c:v>
                </c:pt>
                <c:pt idx="1766">
                  <c:v>2091</c:v>
                </c:pt>
                <c:pt idx="1767">
                  <c:v>2080</c:v>
                </c:pt>
                <c:pt idx="1768">
                  <c:v>2106</c:v>
                </c:pt>
                <c:pt idx="1769">
                  <c:v>2094</c:v>
                </c:pt>
                <c:pt idx="1770">
                  <c:v>2100</c:v>
                </c:pt>
                <c:pt idx="1771">
                  <c:v>2136</c:v>
                </c:pt>
                <c:pt idx="1772">
                  <c:v>2100</c:v>
                </c:pt>
                <c:pt idx="1773">
                  <c:v>2101</c:v>
                </c:pt>
                <c:pt idx="1774">
                  <c:v>2105</c:v>
                </c:pt>
                <c:pt idx="1775">
                  <c:v>2117</c:v>
                </c:pt>
                <c:pt idx="1776">
                  <c:v>2179</c:v>
                </c:pt>
                <c:pt idx="1777">
                  <c:v>2154</c:v>
                </c:pt>
                <c:pt idx="1778">
                  <c:v>2112</c:v>
                </c:pt>
                <c:pt idx="1779">
                  <c:v>2095</c:v>
                </c:pt>
                <c:pt idx="1780">
                  <c:v>2089</c:v>
                </c:pt>
                <c:pt idx="1781">
                  <c:v>2110</c:v>
                </c:pt>
                <c:pt idx="1782">
                  <c:v>2142</c:v>
                </c:pt>
                <c:pt idx="1783">
                  <c:v>2100</c:v>
                </c:pt>
                <c:pt idx="1784">
                  <c:v>2096</c:v>
                </c:pt>
                <c:pt idx="1785">
                  <c:v>2103</c:v>
                </c:pt>
                <c:pt idx="1786">
                  <c:v>2050</c:v>
                </c:pt>
                <c:pt idx="1787">
                  <c:v>2015</c:v>
                </c:pt>
                <c:pt idx="1788">
                  <c:v>1985</c:v>
                </c:pt>
                <c:pt idx="1789">
                  <c:v>1985</c:v>
                </c:pt>
                <c:pt idx="1790">
                  <c:v>1988</c:v>
                </c:pt>
                <c:pt idx="1791">
                  <c:v>1998</c:v>
                </c:pt>
                <c:pt idx="1792">
                  <c:v>1965</c:v>
                </c:pt>
                <c:pt idx="1793">
                  <c:v>1984</c:v>
                </c:pt>
                <c:pt idx="1794">
                  <c:v>1993</c:v>
                </c:pt>
                <c:pt idx="1795">
                  <c:v>1992</c:v>
                </c:pt>
                <c:pt idx="1796">
                  <c:v>1984</c:v>
                </c:pt>
                <c:pt idx="1797">
                  <c:v>1956</c:v>
                </c:pt>
                <c:pt idx="1798">
                  <c:v>1972</c:v>
                </c:pt>
                <c:pt idx="1799">
                  <c:v>1960</c:v>
                </c:pt>
                <c:pt idx="1800">
                  <c:v>1956</c:v>
                </c:pt>
                <c:pt idx="1801">
                  <c:v>1920</c:v>
                </c:pt>
                <c:pt idx="1802">
                  <c:v>1910</c:v>
                </c:pt>
                <c:pt idx="1803">
                  <c:v>1909</c:v>
                </c:pt>
                <c:pt idx="1804">
                  <c:v>1909</c:v>
                </c:pt>
                <c:pt idx="1805">
                  <c:v>1906</c:v>
                </c:pt>
                <c:pt idx="1806">
                  <c:v>1927</c:v>
                </c:pt>
                <c:pt idx="1807">
                  <c:v>1974</c:v>
                </c:pt>
                <c:pt idx="1808">
                  <c:v>1951</c:v>
                </c:pt>
                <c:pt idx="1809">
                  <c:v>1934</c:v>
                </c:pt>
                <c:pt idx="1810">
                  <c:v>1934</c:v>
                </c:pt>
                <c:pt idx="1811">
                  <c:v>1987</c:v>
                </c:pt>
                <c:pt idx="1812">
                  <c:v>2005</c:v>
                </c:pt>
                <c:pt idx="1813">
                  <c:v>2002</c:v>
                </c:pt>
                <c:pt idx="1814">
                  <c:v>2020</c:v>
                </c:pt>
                <c:pt idx="1815">
                  <c:v>2003</c:v>
                </c:pt>
                <c:pt idx="1816">
                  <c:v>1980</c:v>
                </c:pt>
                <c:pt idx="1817">
                  <c:v>1994</c:v>
                </c:pt>
                <c:pt idx="1818">
                  <c:v>2020</c:v>
                </c:pt>
                <c:pt idx="1819">
                  <c:v>2019</c:v>
                </c:pt>
                <c:pt idx="1820">
                  <c:v>2036</c:v>
                </c:pt>
                <c:pt idx="1821">
                  <c:v>1972</c:v>
                </c:pt>
                <c:pt idx="1822">
                  <c:v>1976</c:v>
                </c:pt>
                <c:pt idx="1823">
                  <c:v>1955</c:v>
                </c:pt>
                <c:pt idx="1824">
                  <c:v>1955</c:v>
                </c:pt>
                <c:pt idx="1825">
                  <c:v>1927</c:v>
                </c:pt>
                <c:pt idx="1826">
                  <c:v>1938</c:v>
                </c:pt>
                <c:pt idx="1827">
                  <c:v>1919</c:v>
                </c:pt>
                <c:pt idx="1828">
                  <c:v>1930</c:v>
                </c:pt>
                <c:pt idx="1829">
                  <c:v>1938</c:v>
                </c:pt>
                <c:pt idx="1830">
                  <c:v>1947</c:v>
                </c:pt>
                <c:pt idx="1831">
                  <c:v>1950</c:v>
                </c:pt>
                <c:pt idx="1832">
                  <c:v>1929</c:v>
                </c:pt>
                <c:pt idx="1833">
                  <c:v>1887</c:v>
                </c:pt>
                <c:pt idx="1834">
                  <c:v>1900</c:v>
                </c:pt>
                <c:pt idx="1835">
                  <c:v>1890</c:v>
                </c:pt>
                <c:pt idx="1836">
                  <c:v>1894</c:v>
                </c:pt>
                <c:pt idx="1837">
                  <c:v>1893</c:v>
                </c:pt>
                <c:pt idx="1838">
                  <c:v>1914</c:v>
                </c:pt>
                <c:pt idx="1839">
                  <c:v>1915</c:v>
                </c:pt>
                <c:pt idx="1840">
                  <c:v>1905</c:v>
                </c:pt>
                <c:pt idx="1841">
                  <c:v>1895</c:v>
                </c:pt>
                <c:pt idx="1842">
                  <c:v>1862</c:v>
                </c:pt>
                <c:pt idx="1843">
                  <c:v>1862</c:v>
                </c:pt>
                <c:pt idx="1844">
                  <c:v>1860</c:v>
                </c:pt>
                <c:pt idx="1845">
                  <c:v>1884</c:v>
                </c:pt>
                <c:pt idx="1846">
                  <c:v>1888</c:v>
                </c:pt>
                <c:pt idx="1847">
                  <c:v>1881</c:v>
                </c:pt>
                <c:pt idx="1848">
                  <c:v>1879</c:v>
                </c:pt>
                <c:pt idx="1849">
                  <c:v>1881</c:v>
                </c:pt>
                <c:pt idx="1850">
                  <c:v>1907</c:v>
                </c:pt>
                <c:pt idx="1851">
                  <c:v>1880</c:v>
                </c:pt>
                <c:pt idx="1852">
                  <c:v>1942</c:v>
                </c:pt>
                <c:pt idx="1853">
                  <c:v>1933</c:v>
                </c:pt>
                <c:pt idx="1854">
                  <c:v>1949</c:v>
                </c:pt>
                <c:pt idx="1855">
                  <c:v>1924</c:v>
                </c:pt>
                <c:pt idx="1856">
                  <c:v>1949</c:v>
                </c:pt>
                <c:pt idx="1857">
                  <c:v>1980</c:v>
                </c:pt>
                <c:pt idx="1858">
                  <c:v>2045</c:v>
                </c:pt>
                <c:pt idx="1859">
                  <c:v>2048</c:v>
                </c:pt>
                <c:pt idx="1860">
                  <c:v>2048</c:v>
                </c:pt>
                <c:pt idx="1861">
                  <c:v>2045</c:v>
                </c:pt>
                <c:pt idx="1862">
                  <c:v>2006</c:v>
                </c:pt>
                <c:pt idx="1863">
                  <c:v>1999</c:v>
                </c:pt>
                <c:pt idx="1864">
                  <c:v>2006</c:v>
                </c:pt>
                <c:pt idx="1865">
                  <c:v>2009</c:v>
                </c:pt>
                <c:pt idx="1866">
                  <c:v>2009</c:v>
                </c:pt>
                <c:pt idx="1867">
                  <c:v>1960</c:v>
                </c:pt>
                <c:pt idx="1868">
                  <c:v>1961</c:v>
                </c:pt>
                <c:pt idx="1869">
                  <c:v>1949</c:v>
                </c:pt>
                <c:pt idx="1870">
                  <c:v>1963</c:v>
                </c:pt>
                <c:pt idx="1871">
                  <c:v>1949</c:v>
                </c:pt>
                <c:pt idx="1872">
                  <c:v>1961</c:v>
                </c:pt>
                <c:pt idx="1873">
                  <c:v>1961</c:v>
                </c:pt>
                <c:pt idx="1874">
                  <c:v>1961</c:v>
                </c:pt>
                <c:pt idx="1875">
                  <c:v>2014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5F-45D1-A602-3D84E919259A}"/>
            </c:ext>
          </c:extLst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White maize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Sheet1!$B$3:$B$1920</c:f>
              <c:strCache>
                <c:ptCount val="1918"/>
                <c:pt idx="0">
                  <c:v>3-Jan-11</c:v>
                </c:pt>
                <c:pt idx="1">
                  <c:v>4-Jan-11</c:v>
                </c:pt>
                <c:pt idx="2">
                  <c:v>5-Jan-11</c:v>
                </c:pt>
                <c:pt idx="3">
                  <c:v>6-Jan-11</c:v>
                </c:pt>
                <c:pt idx="4">
                  <c:v>7-Jan-11</c:v>
                </c:pt>
                <c:pt idx="5">
                  <c:v>10-Jan-11</c:v>
                </c:pt>
                <c:pt idx="6">
                  <c:v>11-Jan-11</c:v>
                </c:pt>
                <c:pt idx="7">
                  <c:v>12-Jan-11</c:v>
                </c:pt>
                <c:pt idx="8">
                  <c:v>13-Jan-11</c:v>
                </c:pt>
                <c:pt idx="9">
                  <c:v>14-Jan-11</c:v>
                </c:pt>
                <c:pt idx="10">
                  <c:v>17-Jan-11</c:v>
                </c:pt>
                <c:pt idx="11">
                  <c:v>18-Jan-11</c:v>
                </c:pt>
                <c:pt idx="12">
                  <c:v>19-Jan-11</c:v>
                </c:pt>
                <c:pt idx="13">
                  <c:v>20-Jan-11</c:v>
                </c:pt>
                <c:pt idx="14">
                  <c:v>21-Jan-11</c:v>
                </c:pt>
                <c:pt idx="15">
                  <c:v>24-Jan-11</c:v>
                </c:pt>
                <c:pt idx="16">
                  <c:v>25-Jan-11</c:v>
                </c:pt>
                <c:pt idx="17">
                  <c:v>26-Jan-11</c:v>
                </c:pt>
                <c:pt idx="18">
                  <c:v>27-Jan-11</c:v>
                </c:pt>
                <c:pt idx="19">
                  <c:v>28-Jan-11</c:v>
                </c:pt>
                <c:pt idx="20">
                  <c:v>31-Jan-11</c:v>
                </c:pt>
                <c:pt idx="21">
                  <c:v>1-Feb-11</c:v>
                </c:pt>
                <c:pt idx="22">
                  <c:v>2-Feb-11</c:v>
                </c:pt>
                <c:pt idx="23">
                  <c:v>3-Feb-11</c:v>
                </c:pt>
                <c:pt idx="24">
                  <c:v>4-Feb-11</c:v>
                </c:pt>
                <c:pt idx="25">
                  <c:v>7-Feb-11</c:v>
                </c:pt>
                <c:pt idx="26">
                  <c:v>8-Feb-11</c:v>
                </c:pt>
                <c:pt idx="27">
                  <c:v>9-Feb-11</c:v>
                </c:pt>
                <c:pt idx="28">
                  <c:v>10-Feb-11</c:v>
                </c:pt>
                <c:pt idx="29">
                  <c:v>11-Feb-11</c:v>
                </c:pt>
                <c:pt idx="30">
                  <c:v>14-Feb-11</c:v>
                </c:pt>
                <c:pt idx="31">
                  <c:v>15-Feb-11</c:v>
                </c:pt>
                <c:pt idx="32">
                  <c:v>16-Feb-11</c:v>
                </c:pt>
                <c:pt idx="33">
                  <c:v>17-Feb-11</c:v>
                </c:pt>
                <c:pt idx="34">
                  <c:v>18-Feb-11</c:v>
                </c:pt>
                <c:pt idx="35">
                  <c:v>21-Feb-11</c:v>
                </c:pt>
                <c:pt idx="36">
                  <c:v>22-Feb-11</c:v>
                </c:pt>
                <c:pt idx="37">
                  <c:v>23-Feb-11</c:v>
                </c:pt>
                <c:pt idx="38">
                  <c:v>24-Feb-11</c:v>
                </c:pt>
                <c:pt idx="39">
                  <c:v>25-Feb-11</c:v>
                </c:pt>
                <c:pt idx="40">
                  <c:v>28-Feb-11</c:v>
                </c:pt>
                <c:pt idx="41">
                  <c:v>1-Mar-11</c:v>
                </c:pt>
                <c:pt idx="42">
                  <c:v>2-Mar-11</c:v>
                </c:pt>
                <c:pt idx="43">
                  <c:v>3-Mar-11</c:v>
                </c:pt>
                <c:pt idx="44">
                  <c:v>4-Mar-11</c:v>
                </c:pt>
                <c:pt idx="45">
                  <c:v>7-Mar-11</c:v>
                </c:pt>
                <c:pt idx="46">
                  <c:v>8-Mar-11</c:v>
                </c:pt>
                <c:pt idx="47">
                  <c:v>9-Mar-11</c:v>
                </c:pt>
                <c:pt idx="48">
                  <c:v>10-Mar-11</c:v>
                </c:pt>
                <c:pt idx="49">
                  <c:v>11-Mar-11</c:v>
                </c:pt>
                <c:pt idx="50">
                  <c:v>14-Mar-11</c:v>
                </c:pt>
                <c:pt idx="51">
                  <c:v>15-Mar-11</c:v>
                </c:pt>
                <c:pt idx="52">
                  <c:v>16-Mar-11</c:v>
                </c:pt>
                <c:pt idx="53">
                  <c:v>17-Mar-11</c:v>
                </c:pt>
                <c:pt idx="54">
                  <c:v>18-Mar-11</c:v>
                </c:pt>
                <c:pt idx="55">
                  <c:v>21-Mar-11</c:v>
                </c:pt>
                <c:pt idx="56">
                  <c:v>22-Mar-11</c:v>
                </c:pt>
                <c:pt idx="57">
                  <c:v>23-Mar-11</c:v>
                </c:pt>
                <c:pt idx="58">
                  <c:v>24-Mar-11</c:v>
                </c:pt>
                <c:pt idx="59">
                  <c:v>25-Mar-11</c:v>
                </c:pt>
                <c:pt idx="60">
                  <c:v>28-Mar-11</c:v>
                </c:pt>
                <c:pt idx="61">
                  <c:v>29-Mar-11</c:v>
                </c:pt>
                <c:pt idx="62">
                  <c:v>30-Mar-11</c:v>
                </c:pt>
                <c:pt idx="63">
                  <c:v>31-Mar-11</c:v>
                </c:pt>
                <c:pt idx="64">
                  <c:v>1-Apr-11</c:v>
                </c:pt>
                <c:pt idx="65">
                  <c:v>4-Apr-11</c:v>
                </c:pt>
                <c:pt idx="66">
                  <c:v>5-Apr-11</c:v>
                </c:pt>
                <c:pt idx="67">
                  <c:v>6-Apr-11</c:v>
                </c:pt>
                <c:pt idx="68">
                  <c:v>7-Apr-11</c:v>
                </c:pt>
                <c:pt idx="69">
                  <c:v>8-Apr-11</c:v>
                </c:pt>
                <c:pt idx="70">
                  <c:v>11-Apr-11</c:v>
                </c:pt>
                <c:pt idx="71">
                  <c:v>12-Apr-11</c:v>
                </c:pt>
                <c:pt idx="72">
                  <c:v>13-Apr-11</c:v>
                </c:pt>
                <c:pt idx="73">
                  <c:v>14-Apr-11</c:v>
                </c:pt>
                <c:pt idx="74">
                  <c:v>15-Apr-11</c:v>
                </c:pt>
                <c:pt idx="75">
                  <c:v>18-Apr-11</c:v>
                </c:pt>
                <c:pt idx="76">
                  <c:v>19-Apr-11</c:v>
                </c:pt>
                <c:pt idx="77">
                  <c:v>20-Apr-11</c:v>
                </c:pt>
                <c:pt idx="78">
                  <c:v>21-Apr-11</c:v>
                </c:pt>
                <c:pt idx="79">
                  <c:v>22-Apr-11</c:v>
                </c:pt>
                <c:pt idx="80">
                  <c:v>25-Apr-11</c:v>
                </c:pt>
                <c:pt idx="81">
                  <c:v>26-Apr-11</c:v>
                </c:pt>
                <c:pt idx="82">
                  <c:v>27-Apr-11</c:v>
                </c:pt>
                <c:pt idx="83">
                  <c:v>28-Apr-11</c:v>
                </c:pt>
                <c:pt idx="84">
                  <c:v>29-Apr-11</c:v>
                </c:pt>
                <c:pt idx="85">
                  <c:v>2-May-11</c:v>
                </c:pt>
                <c:pt idx="86">
                  <c:v>3-May-11</c:v>
                </c:pt>
                <c:pt idx="87">
                  <c:v>4-May-11</c:v>
                </c:pt>
                <c:pt idx="88">
                  <c:v>5-May-11</c:v>
                </c:pt>
                <c:pt idx="89">
                  <c:v>6-May-11</c:v>
                </c:pt>
                <c:pt idx="90">
                  <c:v>9-May-11</c:v>
                </c:pt>
                <c:pt idx="91">
                  <c:v>10-May-11</c:v>
                </c:pt>
                <c:pt idx="92">
                  <c:v>11-May-11</c:v>
                </c:pt>
                <c:pt idx="93">
                  <c:v>12-May-11</c:v>
                </c:pt>
                <c:pt idx="94">
                  <c:v>13-May-11</c:v>
                </c:pt>
                <c:pt idx="95">
                  <c:v>16-May-11</c:v>
                </c:pt>
                <c:pt idx="96">
                  <c:v>17-May-11</c:v>
                </c:pt>
                <c:pt idx="97">
                  <c:v>18-May-11</c:v>
                </c:pt>
                <c:pt idx="98">
                  <c:v>19-May-11</c:v>
                </c:pt>
                <c:pt idx="99">
                  <c:v>20-May-11</c:v>
                </c:pt>
                <c:pt idx="100">
                  <c:v>23-May-11</c:v>
                </c:pt>
                <c:pt idx="101">
                  <c:v>24-May-11</c:v>
                </c:pt>
                <c:pt idx="102">
                  <c:v>25-May-11</c:v>
                </c:pt>
                <c:pt idx="103">
                  <c:v>26-May-11</c:v>
                </c:pt>
                <c:pt idx="104">
                  <c:v>27-May-11</c:v>
                </c:pt>
                <c:pt idx="105">
                  <c:v>30-May-11</c:v>
                </c:pt>
                <c:pt idx="106">
                  <c:v>31-May-11</c:v>
                </c:pt>
                <c:pt idx="107">
                  <c:v>1-Jun-11</c:v>
                </c:pt>
                <c:pt idx="108">
                  <c:v>2-Jun-11</c:v>
                </c:pt>
                <c:pt idx="109">
                  <c:v>3-Jun-11</c:v>
                </c:pt>
                <c:pt idx="110">
                  <c:v>6-Jun-11</c:v>
                </c:pt>
                <c:pt idx="111">
                  <c:v>7-Jun-11</c:v>
                </c:pt>
                <c:pt idx="112">
                  <c:v>8-Jun-11</c:v>
                </c:pt>
                <c:pt idx="113">
                  <c:v>9-Jun-11</c:v>
                </c:pt>
                <c:pt idx="114">
                  <c:v>10-Jun-11</c:v>
                </c:pt>
                <c:pt idx="115">
                  <c:v>13-Jun-11</c:v>
                </c:pt>
                <c:pt idx="116">
                  <c:v>14-Jun-11</c:v>
                </c:pt>
                <c:pt idx="117">
                  <c:v>15-Jun-11</c:v>
                </c:pt>
                <c:pt idx="118">
                  <c:v>16-Jun-11</c:v>
                </c:pt>
                <c:pt idx="119">
                  <c:v>17-Jun-11</c:v>
                </c:pt>
                <c:pt idx="120">
                  <c:v>20-Jun-11</c:v>
                </c:pt>
                <c:pt idx="121">
                  <c:v>21-Jun-11</c:v>
                </c:pt>
                <c:pt idx="122">
                  <c:v>22-Jun-11</c:v>
                </c:pt>
                <c:pt idx="123">
                  <c:v>23-Jun-11</c:v>
                </c:pt>
                <c:pt idx="124">
                  <c:v>24-Jun-11</c:v>
                </c:pt>
                <c:pt idx="125">
                  <c:v>27-Jun-11</c:v>
                </c:pt>
                <c:pt idx="126">
                  <c:v>28-Jun-11</c:v>
                </c:pt>
                <c:pt idx="127">
                  <c:v>29-Jun-11</c:v>
                </c:pt>
                <c:pt idx="128">
                  <c:v>30-Jun-11</c:v>
                </c:pt>
                <c:pt idx="129">
                  <c:v>1-Jul-11</c:v>
                </c:pt>
                <c:pt idx="130">
                  <c:v>4-Jul-11</c:v>
                </c:pt>
                <c:pt idx="131">
                  <c:v>5-Jul-11</c:v>
                </c:pt>
                <c:pt idx="132">
                  <c:v>6-Jul-11</c:v>
                </c:pt>
                <c:pt idx="133">
                  <c:v>7-Jul-11</c:v>
                </c:pt>
                <c:pt idx="134">
                  <c:v>8-Jul-11</c:v>
                </c:pt>
                <c:pt idx="135">
                  <c:v>11-Jul-11</c:v>
                </c:pt>
                <c:pt idx="136">
                  <c:v>12-Jul-11</c:v>
                </c:pt>
                <c:pt idx="137">
                  <c:v>13-Jul-11</c:v>
                </c:pt>
                <c:pt idx="138">
                  <c:v>14-Jul-11</c:v>
                </c:pt>
                <c:pt idx="139">
                  <c:v>15-Jul-11</c:v>
                </c:pt>
                <c:pt idx="140">
                  <c:v>18-Jul-11</c:v>
                </c:pt>
                <c:pt idx="141">
                  <c:v>19-Jul-11</c:v>
                </c:pt>
                <c:pt idx="142">
                  <c:v>20-Jul-11</c:v>
                </c:pt>
                <c:pt idx="143">
                  <c:v>21-Jul-11</c:v>
                </c:pt>
                <c:pt idx="144">
                  <c:v>22-Jul-11</c:v>
                </c:pt>
                <c:pt idx="145">
                  <c:v>25-Jul-11</c:v>
                </c:pt>
                <c:pt idx="146">
                  <c:v>26-Jul-11</c:v>
                </c:pt>
                <c:pt idx="147">
                  <c:v>27-Jul-11</c:v>
                </c:pt>
                <c:pt idx="148">
                  <c:v>28-Jul-11</c:v>
                </c:pt>
                <c:pt idx="149">
                  <c:v>29-Jul-11</c:v>
                </c:pt>
                <c:pt idx="150">
                  <c:v>1-Aug-11</c:v>
                </c:pt>
                <c:pt idx="151">
                  <c:v>2-Aug-11</c:v>
                </c:pt>
                <c:pt idx="152">
                  <c:v>3-Aug-11</c:v>
                </c:pt>
                <c:pt idx="153">
                  <c:v>4-Aug-11</c:v>
                </c:pt>
                <c:pt idx="154">
                  <c:v>5-Aug-11</c:v>
                </c:pt>
                <c:pt idx="155">
                  <c:v>8-Aug-11</c:v>
                </c:pt>
                <c:pt idx="156">
                  <c:v>9-Aug-11</c:v>
                </c:pt>
                <c:pt idx="157">
                  <c:v>10-Aug-11</c:v>
                </c:pt>
                <c:pt idx="158">
                  <c:v>11-Aug-11</c:v>
                </c:pt>
                <c:pt idx="159">
                  <c:v>12-Aug-11</c:v>
                </c:pt>
                <c:pt idx="160">
                  <c:v>15-Aug-11</c:v>
                </c:pt>
                <c:pt idx="161">
                  <c:v>16-Aug-11</c:v>
                </c:pt>
                <c:pt idx="162">
                  <c:v>17-Aug-11</c:v>
                </c:pt>
                <c:pt idx="163">
                  <c:v>18-Aug-11</c:v>
                </c:pt>
                <c:pt idx="164">
                  <c:v>19-Aug-11</c:v>
                </c:pt>
                <c:pt idx="165">
                  <c:v>22-Aug-11</c:v>
                </c:pt>
                <c:pt idx="166">
                  <c:v>23-Aug-11</c:v>
                </c:pt>
                <c:pt idx="167">
                  <c:v>24-Aug-11</c:v>
                </c:pt>
                <c:pt idx="168">
                  <c:v>25-Aug-11</c:v>
                </c:pt>
                <c:pt idx="169">
                  <c:v>26-Aug-11</c:v>
                </c:pt>
                <c:pt idx="170">
                  <c:v>29-Aug-11</c:v>
                </c:pt>
                <c:pt idx="171">
                  <c:v>30-Aug-11</c:v>
                </c:pt>
                <c:pt idx="172">
                  <c:v>31-Aug-11</c:v>
                </c:pt>
                <c:pt idx="173">
                  <c:v>1-Sep-11</c:v>
                </c:pt>
                <c:pt idx="174">
                  <c:v>2-Sep-11</c:v>
                </c:pt>
                <c:pt idx="175">
                  <c:v>5-Sep-11</c:v>
                </c:pt>
                <c:pt idx="176">
                  <c:v>6-Sep-11</c:v>
                </c:pt>
                <c:pt idx="177">
                  <c:v>7-Sep-11</c:v>
                </c:pt>
                <c:pt idx="178">
                  <c:v>8-Sep-11</c:v>
                </c:pt>
                <c:pt idx="179">
                  <c:v>9-Sep-11</c:v>
                </c:pt>
                <c:pt idx="180">
                  <c:v>12-Sep-11</c:v>
                </c:pt>
                <c:pt idx="181">
                  <c:v>13-Sep-11</c:v>
                </c:pt>
                <c:pt idx="182">
                  <c:v>14-Sep-11</c:v>
                </c:pt>
                <c:pt idx="183">
                  <c:v>15-Sep-11</c:v>
                </c:pt>
                <c:pt idx="184">
                  <c:v>16-Sep-11</c:v>
                </c:pt>
                <c:pt idx="185">
                  <c:v>19-Sep-11</c:v>
                </c:pt>
                <c:pt idx="186">
                  <c:v>20-Sep-11</c:v>
                </c:pt>
                <c:pt idx="187">
                  <c:v>21-Sep-11</c:v>
                </c:pt>
                <c:pt idx="188">
                  <c:v>22-Sep-11</c:v>
                </c:pt>
                <c:pt idx="189">
                  <c:v>23-Sep-11</c:v>
                </c:pt>
                <c:pt idx="190">
                  <c:v>26-Sep-11</c:v>
                </c:pt>
                <c:pt idx="191">
                  <c:v>27-Sep-11</c:v>
                </c:pt>
                <c:pt idx="192">
                  <c:v>28-Sep-11</c:v>
                </c:pt>
                <c:pt idx="193">
                  <c:v>29-Sep-11</c:v>
                </c:pt>
                <c:pt idx="194">
                  <c:v>30-Sep-11</c:v>
                </c:pt>
                <c:pt idx="195">
                  <c:v>3-Oct-11</c:v>
                </c:pt>
                <c:pt idx="196">
                  <c:v>4-Oct-11</c:v>
                </c:pt>
                <c:pt idx="197">
                  <c:v>5-Oct-11</c:v>
                </c:pt>
                <c:pt idx="198">
                  <c:v>6-Oct-11</c:v>
                </c:pt>
                <c:pt idx="199">
                  <c:v>7-Oct-11</c:v>
                </c:pt>
                <c:pt idx="200">
                  <c:v>10-Oct-11</c:v>
                </c:pt>
                <c:pt idx="201">
                  <c:v>11-Oct-11</c:v>
                </c:pt>
                <c:pt idx="202">
                  <c:v>12-Oct-11</c:v>
                </c:pt>
                <c:pt idx="203">
                  <c:v>13-Oct-11</c:v>
                </c:pt>
                <c:pt idx="204">
                  <c:v>14-Oct-11</c:v>
                </c:pt>
                <c:pt idx="205">
                  <c:v>17-Oct-11</c:v>
                </c:pt>
                <c:pt idx="206">
                  <c:v>18-Oct-11</c:v>
                </c:pt>
                <c:pt idx="207">
                  <c:v>19-Oct-11</c:v>
                </c:pt>
                <c:pt idx="208">
                  <c:v>20-Oct-11</c:v>
                </c:pt>
                <c:pt idx="209">
                  <c:v>21-Oct-11</c:v>
                </c:pt>
                <c:pt idx="210">
                  <c:v>24-Oct-11</c:v>
                </c:pt>
                <c:pt idx="211">
                  <c:v>25-Oct-11</c:v>
                </c:pt>
                <c:pt idx="212">
                  <c:v>26-Oct-11</c:v>
                </c:pt>
                <c:pt idx="213">
                  <c:v>27-Oct-11</c:v>
                </c:pt>
                <c:pt idx="214">
                  <c:v>28-Oct-11</c:v>
                </c:pt>
                <c:pt idx="215">
                  <c:v>31-Oct-11</c:v>
                </c:pt>
                <c:pt idx="216">
                  <c:v>1-Nov-11</c:v>
                </c:pt>
                <c:pt idx="217">
                  <c:v>2-Nov-11</c:v>
                </c:pt>
                <c:pt idx="218">
                  <c:v>3-Nov-11</c:v>
                </c:pt>
                <c:pt idx="219">
                  <c:v>4-Nov-11</c:v>
                </c:pt>
                <c:pt idx="220">
                  <c:v>7-Nov-11</c:v>
                </c:pt>
                <c:pt idx="221">
                  <c:v>8-Nov-11</c:v>
                </c:pt>
                <c:pt idx="222">
                  <c:v>9-Nov-11</c:v>
                </c:pt>
                <c:pt idx="223">
                  <c:v>10-Nov-11</c:v>
                </c:pt>
                <c:pt idx="224">
                  <c:v>11-Nov-11</c:v>
                </c:pt>
                <c:pt idx="225">
                  <c:v>14-Nov-11</c:v>
                </c:pt>
                <c:pt idx="226">
                  <c:v>15-Nov-11</c:v>
                </c:pt>
                <c:pt idx="227">
                  <c:v>16-Nov-11</c:v>
                </c:pt>
                <c:pt idx="228">
                  <c:v>17-Nov-11</c:v>
                </c:pt>
                <c:pt idx="229">
                  <c:v>18-Nov-11</c:v>
                </c:pt>
                <c:pt idx="230">
                  <c:v>21-Nov-11</c:v>
                </c:pt>
                <c:pt idx="231">
                  <c:v>22-Nov-11</c:v>
                </c:pt>
                <c:pt idx="232">
                  <c:v>23-Nov-11</c:v>
                </c:pt>
                <c:pt idx="233">
                  <c:v>24-Nov-11</c:v>
                </c:pt>
                <c:pt idx="234">
                  <c:v>25-Nov-11</c:v>
                </c:pt>
                <c:pt idx="235">
                  <c:v>28-Nov-11</c:v>
                </c:pt>
                <c:pt idx="236">
                  <c:v>29-Nov-11</c:v>
                </c:pt>
                <c:pt idx="237">
                  <c:v>30-Nov-11</c:v>
                </c:pt>
                <c:pt idx="238">
                  <c:v>1-Dec-11</c:v>
                </c:pt>
                <c:pt idx="239">
                  <c:v>2-Dec-11</c:v>
                </c:pt>
                <c:pt idx="240">
                  <c:v>5-Dec-11</c:v>
                </c:pt>
                <c:pt idx="241">
                  <c:v>6-Dec-11</c:v>
                </c:pt>
                <c:pt idx="242">
                  <c:v>7-Dec-11</c:v>
                </c:pt>
                <c:pt idx="243">
                  <c:v>8-Dec-11</c:v>
                </c:pt>
                <c:pt idx="244">
                  <c:v>9-Dec-11</c:v>
                </c:pt>
                <c:pt idx="245">
                  <c:v>12-Dec-11</c:v>
                </c:pt>
                <c:pt idx="246">
                  <c:v>13-Dec-11</c:v>
                </c:pt>
                <c:pt idx="247">
                  <c:v>14-Dec-11</c:v>
                </c:pt>
                <c:pt idx="248">
                  <c:v>15-Dec-11</c:v>
                </c:pt>
                <c:pt idx="249">
                  <c:v>19-Dec-11</c:v>
                </c:pt>
                <c:pt idx="250">
                  <c:v>20-Dec-11</c:v>
                </c:pt>
                <c:pt idx="251">
                  <c:v>21-Dec-11</c:v>
                </c:pt>
                <c:pt idx="252">
                  <c:v>22-Dec-11</c:v>
                </c:pt>
                <c:pt idx="253">
                  <c:v>23-Dec-11</c:v>
                </c:pt>
                <c:pt idx="254">
                  <c:v>27-Dec-11</c:v>
                </c:pt>
                <c:pt idx="255">
                  <c:v>28-Dec-11</c:v>
                </c:pt>
                <c:pt idx="256">
                  <c:v>29-Dec-11</c:v>
                </c:pt>
                <c:pt idx="257">
                  <c:v>30-Dec-11</c:v>
                </c:pt>
                <c:pt idx="258">
                  <c:v>3-Jan-12</c:v>
                </c:pt>
                <c:pt idx="259">
                  <c:v>4-Jan-12</c:v>
                </c:pt>
                <c:pt idx="260">
                  <c:v>5-Jan-12</c:v>
                </c:pt>
                <c:pt idx="261">
                  <c:v>6-Jan-12</c:v>
                </c:pt>
                <c:pt idx="262">
                  <c:v>9-Jan-12</c:v>
                </c:pt>
                <c:pt idx="263">
                  <c:v>10-Jan-12</c:v>
                </c:pt>
                <c:pt idx="264">
                  <c:v>11-Jan-12</c:v>
                </c:pt>
                <c:pt idx="265">
                  <c:v>12-Jan-12</c:v>
                </c:pt>
                <c:pt idx="266">
                  <c:v>13-Jan-12</c:v>
                </c:pt>
                <c:pt idx="267">
                  <c:v>16-Jan-12</c:v>
                </c:pt>
                <c:pt idx="268">
                  <c:v>17-Jan-12</c:v>
                </c:pt>
                <c:pt idx="269">
                  <c:v>18-Jan-12</c:v>
                </c:pt>
                <c:pt idx="270">
                  <c:v>19-Jan-12</c:v>
                </c:pt>
                <c:pt idx="271">
                  <c:v>20-Jan-12</c:v>
                </c:pt>
                <c:pt idx="272">
                  <c:v>23-Jan-12</c:v>
                </c:pt>
                <c:pt idx="273">
                  <c:v>24-Jan-12</c:v>
                </c:pt>
                <c:pt idx="274">
                  <c:v>25-Jan-12</c:v>
                </c:pt>
                <c:pt idx="275">
                  <c:v>26-Jan-12</c:v>
                </c:pt>
                <c:pt idx="276">
                  <c:v>27-Jan-12</c:v>
                </c:pt>
                <c:pt idx="277">
                  <c:v>30-Jan-12</c:v>
                </c:pt>
                <c:pt idx="278">
                  <c:v>31-Jan-12</c:v>
                </c:pt>
                <c:pt idx="279">
                  <c:v>1-Feb-12</c:v>
                </c:pt>
                <c:pt idx="280">
                  <c:v>2-Feb-12</c:v>
                </c:pt>
                <c:pt idx="281">
                  <c:v>3-Feb-12</c:v>
                </c:pt>
                <c:pt idx="282">
                  <c:v>6-Feb-12</c:v>
                </c:pt>
                <c:pt idx="283">
                  <c:v>7-Feb-12</c:v>
                </c:pt>
                <c:pt idx="284">
                  <c:v>8-Feb-12</c:v>
                </c:pt>
                <c:pt idx="285">
                  <c:v>9-Feb-12</c:v>
                </c:pt>
                <c:pt idx="286">
                  <c:v>10-Feb-12</c:v>
                </c:pt>
                <c:pt idx="287">
                  <c:v>13-Feb-12</c:v>
                </c:pt>
                <c:pt idx="288">
                  <c:v>14-Feb-12</c:v>
                </c:pt>
                <c:pt idx="289">
                  <c:v>15-Feb-12</c:v>
                </c:pt>
                <c:pt idx="290">
                  <c:v>16-Feb-12</c:v>
                </c:pt>
                <c:pt idx="291">
                  <c:v>17-Feb-12</c:v>
                </c:pt>
                <c:pt idx="292">
                  <c:v>20-Feb-12</c:v>
                </c:pt>
                <c:pt idx="293">
                  <c:v>21-Feb-12</c:v>
                </c:pt>
                <c:pt idx="294">
                  <c:v>22-Feb-12</c:v>
                </c:pt>
                <c:pt idx="295">
                  <c:v>23-Feb-12</c:v>
                </c:pt>
                <c:pt idx="296">
                  <c:v>24-Feb-12</c:v>
                </c:pt>
                <c:pt idx="297">
                  <c:v>27-Feb-12</c:v>
                </c:pt>
                <c:pt idx="298">
                  <c:v>28-Feb-12</c:v>
                </c:pt>
                <c:pt idx="299">
                  <c:v>29-Feb-12</c:v>
                </c:pt>
                <c:pt idx="300">
                  <c:v>1-Mar-12</c:v>
                </c:pt>
                <c:pt idx="301">
                  <c:v>2-Mar-12</c:v>
                </c:pt>
                <c:pt idx="302">
                  <c:v>5-Mar-12</c:v>
                </c:pt>
                <c:pt idx="303">
                  <c:v>6-Mar-12</c:v>
                </c:pt>
                <c:pt idx="304">
                  <c:v>7-Mar-12</c:v>
                </c:pt>
                <c:pt idx="305">
                  <c:v>8-Mar-12</c:v>
                </c:pt>
                <c:pt idx="306">
                  <c:v>9-Mar-12</c:v>
                </c:pt>
                <c:pt idx="307">
                  <c:v>12-Mar-12</c:v>
                </c:pt>
                <c:pt idx="308">
                  <c:v>13-Mar-12</c:v>
                </c:pt>
                <c:pt idx="309">
                  <c:v>14-Mar-12</c:v>
                </c:pt>
                <c:pt idx="310">
                  <c:v>15-Mar-12</c:v>
                </c:pt>
                <c:pt idx="311">
                  <c:v>16-Mar-12</c:v>
                </c:pt>
                <c:pt idx="312">
                  <c:v>19-Mar-12</c:v>
                </c:pt>
                <c:pt idx="313">
                  <c:v>20-Mar-12</c:v>
                </c:pt>
                <c:pt idx="314">
                  <c:v>21-Mar-12</c:v>
                </c:pt>
                <c:pt idx="315">
                  <c:v>22-Mar-12</c:v>
                </c:pt>
                <c:pt idx="316">
                  <c:v>23-Mar-12</c:v>
                </c:pt>
                <c:pt idx="317">
                  <c:v>26-Mar-12</c:v>
                </c:pt>
                <c:pt idx="318">
                  <c:v>27-Mar-12</c:v>
                </c:pt>
                <c:pt idx="319">
                  <c:v>28-Mar-12</c:v>
                </c:pt>
                <c:pt idx="320">
                  <c:v>29-Mar-12</c:v>
                </c:pt>
                <c:pt idx="321">
                  <c:v>30-Mar-12</c:v>
                </c:pt>
                <c:pt idx="322">
                  <c:v>2-Apr-12</c:v>
                </c:pt>
                <c:pt idx="323">
                  <c:v>3-Apr-12</c:v>
                </c:pt>
                <c:pt idx="324">
                  <c:v>4-Apr-12</c:v>
                </c:pt>
                <c:pt idx="325">
                  <c:v>5-Apr-12</c:v>
                </c:pt>
                <c:pt idx="326">
                  <c:v>10-Apr-12</c:v>
                </c:pt>
                <c:pt idx="327">
                  <c:v>11-Apr-12</c:v>
                </c:pt>
                <c:pt idx="328">
                  <c:v>12-Apr-12</c:v>
                </c:pt>
                <c:pt idx="329">
                  <c:v>13-Apr-12</c:v>
                </c:pt>
                <c:pt idx="330">
                  <c:v>16-Apr-12</c:v>
                </c:pt>
                <c:pt idx="331">
                  <c:v>17-Apr-12</c:v>
                </c:pt>
                <c:pt idx="332">
                  <c:v>18-Apr-12</c:v>
                </c:pt>
                <c:pt idx="333">
                  <c:v>19-Apr-12</c:v>
                </c:pt>
                <c:pt idx="334">
                  <c:v>20-Apr-12</c:v>
                </c:pt>
                <c:pt idx="335">
                  <c:v>23-Apr-12</c:v>
                </c:pt>
                <c:pt idx="336">
                  <c:v>24-Apr-12</c:v>
                </c:pt>
                <c:pt idx="337">
                  <c:v>25-Apr-12</c:v>
                </c:pt>
                <c:pt idx="338">
                  <c:v>26-Apr-12</c:v>
                </c:pt>
                <c:pt idx="339">
                  <c:v>27-Apr-12</c:v>
                </c:pt>
                <c:pt idx="340">
                  <c:v>30-Apr-12</c:v>
                </c:pt>
                <c:pt idx="341">
                  <c:v>1-May-12</c:v>
                </c:pt>
                <c:pt idx="342">
                  <c:v>2-May-12</c:v>
                </c:pt>
                <c:pt idx="343">
                  <c:v>3-May-12</c:v>
                </c:pt>
                <c:pt idx="344">
                  <c:v>4-May-12</c:v>
                </c:pt>
                <c:pt idx="345">
                  <c:v>7-May-12</c:v>
                </c:pt>
                <c:pt idx="346">
                  <c:v>8-May-12</c:v>
                </c:pt>
                <c:pt idx="347">
                  <c:v>9-May-12</c:v>
                </c:pt>
                <c:pt idx="348">
                  <c:v>10-May-12</c:v>
                </c:pt>
                <c:pt idx="349">
                  <c:v>11-May-12</c:v>
                </c:pt>
                <c:pt idx="350">
                  <c:v>14-May-12</c:v>
                </c:pt>
                <c:pt idx="351">
                  <c:v>15-May-12</c:v>
                </c:pt>
                <c:pt idx="352">
                  <c:v>16-May-12</c:v>
                </c:pt>
                <c:pt idx="353">
                  <c:v>17-May-12</c:v>
                </c:pt>
                <c:pt idx="354">
                  <c:v>18-May-12</c:v>
                </c:pt>
                <c:pt idx="355">
                  <c:v>21-May-12</c:v>
                </c:pt>
                <c:pt idx="356">
                  <c:v>22-May-12</c:v>
                </c:pt>
                <c:pt idx="357">
                  <c:v>23-May-12</c:v>
                </c:pt>
                <c:pt idx="358">
                  <c:v>24-May-12</c:v>
                </c:pt>
                <c:pt idx="359">
                  <c:v>25-May-12</c:v>
                </c:pt>
                <c:pt idx="360">
                  <c:v>28-May-12</c:v>
                </c:pt>
                <c:pt idx="361">
                  <c:v>29-May-12</c:v>
                </c:pt>
                <c:pt idx="362">
                  <c:v>30-May-12</c:v>
                </c:pt>
                <c:pt idx="363">
                  <c:v>31-May-12</c:v>
                </c:pt>
                <c:pt idx="364">
                  <c:v>1-Jun-12</c:v>
                </c:pt>
                <c:pt idx="365">
                  <c:v>4-Jun-12</c:v>
                </c:pt>
                <c:pt idx="366">
                  <c:v>5-Jun-12</c:v>
                </c:pt>
                <c:pt idx="367">
                  <c:v>6-Jun-12</c:v>
                </c:pt>
                <c:pt idx="368">
                  <c:v>7-Jun-12</c:v>
                </c:pt>
                <c:pt idx="369">
                  <c:v>8-Jun-12</c:v>
                </c:pt>
                <c:pt idx="370">
                  <c:v>11-Jun-12</c:v>
                </c:pt>
                <c:pt idx="371">
                  <c:v>12-Jun-12</c:v>
                </c:pt>
                <c:pt idx="372">
                  <c:v>13-Jun-12</c:v>
                </c:pt>
                <c:pt idx="373">
                  <c:v>14-Jun-12</c:v>
                </c:pt>
                <c:pt idx="374">
                  <c:v>15-Jun-12</c:v>
                </c:pt>
                <c:pt idx="375">
                  <c:v>18-Jun-12</c:v>
                </c:pt>
                <c:pt idx="376">
                  <c:v>19-Jun-12</c:v>
                </c:pt>
                <c:pt idx="377">
                  <c:v>20-Jun-12</c:v>
                </c:pt>
                <c:pt idx="378">
                  <c:v>21-Jun-12</c:v>
                </c:pt>
                <c:pt idx="379">
                  <c:v>22-Jun-12</c:v>
                </c:pt>
                <c:pt idx="380">
                  <c:v>25-Jun-12</c:v>
                </c:pt>
                <c:pt idx="381">
                  <c:v>26-Jun-12</c:v>
                </c:pt>
                <c:pt idx="382">
                  <c:v>27-Jun-12</c:v>
                </c:pt>
                <c:pt idx="383">
                  <c:v>28-Jun-12</c:v>
                </c:pt>
                <c:pt idx="384">
                  <c:v>29-Jun-12</c:v>
                </c:pt>
                <c:pt idx="385">
                  <c:v>2-Jul-12</c:v>
                </c:pt>
                <c:pt idx="386">
                  <c:v>3-Jul-12</c:v>
                </c:pt>
                <c:pt idx="387">
                  <c:v>4-Jul-12</c:v>
                </c:pt>
                <c:pt idx="388">
                  <c:v>5-Jul-12</c:v>
                </c:pt>
                <c:pt idx="389">
                  <c:v>6-Jul-12</c:v>
                </c:pt>
                <c:pt idx="390">
                  <c:v>9-Jul-12</c:v>
                </c:pt>
                <c:pt idx="391">
                  <c:v>10-Jul-12</c:v>
                </c:pt>
                <c:pt idx="392">
                  <c:v>11-Jul-12</c:v>
                </c:pt>
                <c:pt idx="393">
                  <c:v>12-Jul-12</c:v>
                </c:pt>
                <c:pt idx="394">
                  <c:v>13-Jul-12</c:v>
                </c:pt>
                <c:pt idx="395">
                  <c:v>16-Jul-12</c:v>
                </c:pt>
                <c:pt idx="396">
                  <c:v>17-Jul-12</c:v>
                </c:pt>
                <c:pt idx="397">
                  <c:v>18-Jul-12</c:v>
                </c:pt>
                <c:pt idx="398">
                  <c:v>19-Jul-12</c:v>
                </c:pt>
                <c:pt idx="399">
                  <c:v>20-Jul-12</c:v>
                </c:pt>
                <c:pt idx="400">
                  <c:v>23-Jul-12</c:v>
                </c:pt>
                <c:pt idx="401">
                  <c:v>24-Jul-12</c:v>
                </c:pt>
                <c:pt idx="402">
                  <c:v>25-Jul-12</c:v>
                </c:pt>
                <c:pt idx="403">
                  <c:v>26-Jul-12</c:v>
                </c:pt>
                <c:pt idx="404">
                  <c:v>27-Jul-12</c:v>
                </c:pt>
                <c:pt idx="405">
                  <c:v>30-Jul-12</c:v>
                </c:pt>
                <c:pt idx="406">
                  <c:v>31-Jul-12</c:v>
                </c:pt>
                <c:pt idx="407">
                  <c:v>1-Aug-12</c:v>
                </c:pt>
                <c:pt idx="408">
                  <c:v>2-Aug-12</c:v>
                </c:pt>
                <c:pt idx="409">
                  <c:v>3-Aug-12</c:v>
                </c:pt>
                <c:pt idx="410">
                  <c:v>6-Aug-12</c:v>
                </c:pt>
                <c:pt idx="411">
                  <c:v>7-Aug-12</c:v>
                </c:pt>
                <c:pt idx="412">
                  <c:v>8-Aug-12</c:v>
                </c:pt>
                <c:pt idx="413">
                  <c:v>9-Aug-12</c:v>
                </c:pt>
                <c:pt idx="414">
                  <c:v>10-Aug-12</c:v>
                </c:pt>
                <c:pt idx="415">
                  <c:v>13-Aug-12</c:v>
                </c:pt>
                <c:pt idx="416">
                  <c:v>14-Aug-12</c:v>
                </c:pt>
                <c:pt idx="417">
                  <c:v>15-Aug-12</c:v>
                </c:pt>
                <c:pt idx="418">
                  <c:v>16-Aug-12</c:v>
                </c:pt>
                <c:pt idx="419">
                  <c:v>17-Aug-12</c:v>
                </c:pt>
                <c:pt idx="420">
                  <c:v>20-Aug-12</c:v>
                </c:pt>
                <c:pt idx="421">
                  <c:v>21-Aug-12</c:v>
                </c:pt>
                <c:pt idx="422">
                  <c:v>22-Aug-12</c:v>
                </c:pt>
                <c:pt idx="423">
                  <c:v>23-Aug-12</c:v>
                </c:pt>
                <c:pt idx="424">
                  <c:v>24-Aug-12</c:v>
                </c:pt>
                <c:pt idx="425">
                  <c:v>27-Aug-12</c:v>
                </c:pt>
                <c:pt idx="426">
                  <c:v>28-Aug-12</c:v>
                </c:pt>
                <c:pt idx="427">
                  <c:v>29-Aug-12</c:v>
                </c:pt>
                <c:pt idx="428">
                  <c:v>30-Aug-12</c:v>
                </c:pt>
                <c:pt idx="429">
                  <c:v>31-Aug-12</c:v>
                </c:pt>
                <c:pt idx="430">
                  <c:v>3-Sep-12</c:v>
                </c:pt>
                <c:pt idx="431">
                  <c:v>4-Sep-12</c:v>
                </c:pt>
                <c:pt idx="432">
                  <c:v>5-Sep-12</c:v>
                </c:pt>
                <c:pt idx="433">
                  <c:v>6-Sep-12</c:v>
                </c:pt>
                <c:pt idx="434">
                  <c:v>7-Sep-12</c:v>
                </c:pt>
                <c:pt idx="435">
                  <c:v>10-Sep-12</c:v>
                </c:pt>
                <c:pt idx="436">
                  <c:v>11-Sep-12</c:v>
                </c:pt>
                <c:pt idx="437">
                  <c:v>12-Sep-12</c:v>
                </c:pt>
                <c:pt idx="438">
                  <c:v>13-Sep-12</c:v>
                </c:pt>
                <c:pt idx="439">
                  <c:v>14-Sep-12</c:v>
                </c:pt>
                <c:pt idx="440">
                  <c:v>17-Sep-12</c:v>
                </c:pt>
                <c:pt idx="441">
                  <c:v>18-Sep-12</c:v>
                </c:pt>
                <c:pt idx="442">
                  <c:v>19-Sep-12</c:v>
                </c:pt>
                <c:pt idx="443">
                  <c:v>20-Sep-12</c:v>
                </c:pt>
                <c:pt idx="444">
                  <c:v>21-Sep-12</c:v>
                </c:pt>
                <c:pt idx="445">
                  <c:v>24-Sep-12</c:v>
                </c:pt>
                <c:pt idx="446">
                  <c:v>25-Sep-12</c:v>
                </c:pt>
                <c:pt idx="447">
                  <c:v>26-Sep-12</c:v>
                </c:pt>
                <c:pt idx="448">
                  <c:v>27-Sep-12</c:v>
                </c:pt>
                <c:pt idx="449">
                  <c:v>28-Sep-12</c:v>
                </c:pt>
                <c:pt idx="450">
                  <c:v>1-Oct-12</c:v>
                </c:pt>
                <c:pt idx="451">
                  <c:v>2-Oct-12</c:v>
                </c:pt>
                <c:pt idx="452">
                  <c:v>3-Oct-12</c:v>
                </c:pt>
                <c:pt idx="453">
                  <c:v>4-Oct-12</c:v>
                </c:pt>
                <c:pt idx="454">
                  <c:v>5-Oct-12</c:v>
                </c:pt>
                <c:pt idx="455">
                  <c:v>8-Oct-12</c:v>
                </c:pt>
                <c:pt idx="456">
                  <c:v>9-Oct-12</c:v>
                </c:pt>
                <c:pt idx="457">
                  <c:v>10-Oct-12</c:v>
                </c:pt>
                <c:pt idx="458">
                  <c:v>11-Oct-12</c:v>
                </c:pt>
                <c:pt idx="459">
                  <c:v>12-Oct-12</c:v>
                </c:pt>
                <c:pt idx="460">
                  <c:v>15-Oct-12</c:v>
                </c:pt>
                <c:pt idx="461">
                  <c:v>16-Oct-12</c:v>
                </c:pt>
                <c:pt idx="462">
                  <c:v>17-Oct-12</c:v>
                </c:pt>
                <c:pt idx="463">
                  <c:v>18-Oct-12</c:v>
                </c:pt>
                <c:pt idx="464">
                  <c:v>19-Oct-12</c:v>
                </c:pt>
                <c:pt idx="465">
                  <c:v>22-Oct-12</c:v>
                </c:pt>
                <c:pt idx="466">
                  <c:v>23-Oct-12</c:v>
                </c:pt>
                <c:pt idx="467">
                  <c:v>24-Oct-12</c:v>
                </c:pt>
                <c:pt idx="468">
                  <c:v>25-Oct-12</c:v>
                </c:pt>
                <c:pt idx="469">
                  <c:v>26-Oct-12</c:v>
                </c:pt>
                <c:pt idx="470">
                  <c:v>29-Oct-12</c:v>
                </c:pt>
                <c:pt idx="471">
                  <c:v>30-Oct-12</c:v>
                </c:pt>
                <c:pt idx="472">
                  <c:v>31-Oct-12</c:v>
                </c:pt>
                <c:pt idx="473">
                  <c:v>1-Nov-12</c:v>
                </c:pt>
                <c:pt idx="474">
                  <c:v>2-Nov-12</c:v>
                </c:pt>
                <c:pt idx="475">
                  <c:v>5-Nov-12</c:v>
                </c:pt>
                <c:pt idx="476">
                  <c:v>6-Nov-12</c:v>
                </c:pt>
                <c:pt idx="477">
                  <c:v>7-Nov-12</c:v>
                </c:pt>
                <c:pt idx="478">
                  <c:v>8-Nov-12</c:v>
                </c:pt>
                <c:pt idx="479">
                  <c:v>9-Nov-12</c:v>
                </c:pt>
                <c:pt idx="480">
                  <c:v>12-Nov-12</c:v>
                </c:pt>
                <c:pt idx="481">
                  <c:v>13-Nov-12</c:v>
                </c:pt>
                <c:pt idx="482">
                  <c:v>14-Nov-12</c:v>
                </c:pt>
                <c:pt idx="483">
                  <c:v>15-Nov-12</c:v>
                </c:pt>
                <c:pt idx="484">
                  <c:v>16-Nov-12</c:v>
                </c:pt>
                <c:pt idx="485">
                  <c:v>19-Nov-12</c:v>
                </c:pt>
                <c:pt idx="486">
                  <c:v>20-Nov-12</c:v>
                </c:pt>
                <c:pt idx="487">
                  <c:v>21-Nov-12</c:v>
                </c:pt>
                <c:pt idx="488">
                  <c:v>22-Nov-12</c:v>
                </c:pt>
                <c:pt idx="489">
                  <c:v>23-Nov-12</c:v>
                </c:pt>
                <c:pt idx="490">
                  <c:v>26-Nov-12</c:v>
                </c:pt>
                <c:pt idx="491">
                  <c:v>27-Nov-12</c:v>
                </c:pt>
                <c:pt idx="492">
                  <c:v>28-Nov-12</c:v>
                </c:pt>
                <c:pt idx="493">
                  <c:v>29-Nov-12</c:v>
                </c:pt>
                <c:pt idx="494">
                  <c:v>30-Nov-12</c:v>
                </c:pt>
                <c:pt idx="495">
                  <c:v>3-Dec-12</c:v>
                </c:pt>
                <c:pt idx="496">
                  <c:v>4-Dec-12</c:v>
                </c:pt>
                <c:pt idx="497">
                  <c:v>5-Dec-12</c:v>
                </c:pt>
                <c:pt idx="498">
                  <c:v>6-Dec-12</c:v>
                </c:pt>
                <c:pt idx="499">
                  <c:v>7-Dec-12</c:v>
                </c:pt>
                <c:pt idx="500">
                  <c:v>10-Dec-12</c:v>
                </c:pt>
                <c:pt idx="501">
                  <c:v>11-Dec-12</c:v>
                </c:pt>
                <c:pt idx="502">
                  <c:v>12-Dec-12</c:v>
                </c:pt>
                <c:pt idx="503">
                  <c:v>13-Dec-12</c:v>
                </c:pt>
                <c:pt idx="504">
                  <c:v>14-Dec-12</c:v>
                </c:pt>
                <c:pt idx="505">
                  <c:v>18-Dec-12</c:v>
                </c:pt>
                <c:pt idx="506">
                  <c:v>19-Dec-12</c:v>
                </c:pt>
                <c:pt idx="507">
                  <c:v>20-Dec-12</c:v>
                </c:pt>
                <c:pt idx="508">
                  <c:v>21-Dec-12</c:v>
                </c:pt>
                <c:pt idx="509">
                  <c:v>24-Dec-12</c:v>
                </c:pt>
                <c:pt idx="510">
                  <c:v>26-Dec-12</c:v>
                </c:pt>
                <c:pt idx="511">
                  <c:v>27-Dec-12</c:v>
                </c:pt>
                <c:pt idx="512">
                  <c:v>28-Dec-12</c:v>
                </c:pt>
                <c:pt idx="513">
                  <c:v>31-Dec-12</c:v>
                </c:pt>
                <c:pt idx="514">
                  <c:v>2-Jan-13</c:v>
                </c:pt>
                <c:pt idx="515">
                  <c:v>3-Jan-13</c:v>
                </c:pt>
                <c:pt idx="516">
                  <c:v>4-Jan-13</c:v>
                </c:pt>
                <c:pt idx="517">
                  <c:v>7-Jan-13</c:v>
                </c:pt>
                <c:pt idx="518">
                  <c:v>8-Jan-13</c:v>
                </c:pt>
                <c:pt idx="519">
                  <c:v>9-Jan-13</c:v>
                </c:pt>
                <c:pt idx="520">
                  <c:v>10-Jan-13</c:v>
                </c:pt>
                <c:pt idx="521">
                  <c:v>11-Jan-13</c:v>
                </c:pt>
                <c:pt idx="522">
                  <c:v>14-Jan-13</c:v>
                </c:pt>
                <c:pt idx="523">
                  <c:v>15-Jan-13</c:v>
                </c:pt>
                <c:pt idx="524">
                  <c:v>16-Jan-13</c:v>
                </c:pt>
                <c:pt idx="525">
                  <c:v>17-Jan-13</c:v>
                </c:pt>
                <c:pt idx="526">
                  <c:v>18-Jan-13</c:v>
                </c:pt>
                <c:pt idx="527">
                  <c:v>21-Jan-13</c:v>
                </c:pt>
                <c:pt idx="528">
                  <c:v>22-Jan-13</c:v>
                </c:pt>
                <c:pt idx="529">
                  <c:v>23-Jan-13</c:v>
                </c:pt>
                <c:pt idx="530">
                  <c:v>24-Jan-13</c:v>
                </c:pt>
                <c:pt idx="531">
                  <c:v>25-Jan-13</c:v>
                </c:pt>
                <c:pt idx="532">
                  <c:v>28-Jan-13</c:v>
                </c:pt>
                <c:pt idx="533">
                  <c:v>29-Jan-13</c:v>
                </c:pt>
                <c:pt idx="534">
                  <c:v>30-Jan-13</c:v>
                </c:pt>
                <c:pt idx="535">
                  <c:v>31-Jan-13</c:v>
                </c:pt>
                <c:pt idx="536">
                  <c:v>1-Feb-13</c:v>
                </c:pt>
                <c:pt idx="537">
                  <c:v>4-Feb-13</c:v>
                </c:pt>
                <c:pt idx="538">
                  <c:v>5-Feb-13</c:v>
                </c:pt>
                <c:pt idx="539">
                  <c:v>6-Feb-13</c:v>
                </c:pt>
                <c:pt idx="540">
                  <c:v>7-Feb-13</c:v>
                </c:pt>
                <c:pt idx="541">
                  <c:v>8-Feb-13</c:v>
                </c:pt>
                <c:pt idx="542">
                  <c:v>11-Feb-13</c:v>
                </c:pt>
                <c:pt idx="543">
                  <c:v>12-Feb-13</c:v>
                </c:pt>
                <c:pt idx="544">
                  <c:v>13-Feb-13</c:v>
                </c:pt>
                <c:pt idx="545">
                  <c:v>14-Feb-13</c:v>
                </c:pt>
                <c:pt idx="546">
                  <c:v>15-Feb-13</c:v>
                </c:pt>
                <c:pt idx="547">
                  <c:v>18-Feb-13</c:v>
                </c:pt>
                <c:pt idx="548">
                  <c:v>19-Feb-13</c:v>
                </c:pt>
                <c:pt idx="549">
                  <c:v>20-Feb-13</c:v>
                </c:pt>
                <c:pt idx="550">
                  <c:v>21-Feb-13</c:v>
                </c:pt>
                <c:pt idx="551">
                  <c:v>22-Feb-13</c:v>
                </c:pt>
                <c:pt idx="552">
                  <c:v>25-Feb-13</c:v>
                </c:pt>
                <c:pt idx="553">
                  <c:v>26-Feb-13</c:v>
                </c:pt>
                <c:pt idx="554">
                  <c:v>27-Feb-13</c:v>
                </c:pt>
                <c:pt idx="555">
                  <c:v>28-Feb-13</c:v>
                </c:pt>
                <c:pt idx="556">
                  <c:v>1-Mar-13</c:v>
                </c:pt>
                <c:pt idx="557">
                  <c:v>4-Mar-13</c:v>
                </c:pt>
                <c:pt idx="558">
                  <c:v>5-Mar-13</c:v>
                </c:pt>
                <c:pt idx="559">
                  <c:v>6-Mar-13</c:v>
                </c:pt>
                <c:pt idx="560">
                  <c:v>7-Mar-13</c:v>
                </c:pt>
                <c:pt idx="561">
                  <c:v>8-Mar-13</c:v>
                </c:pt>
                <c:pt idx="562">
                  <c:v>11-Mar-13</c:v>
                </c:pt>
                <c:pt idx="563">
                  <c:v>12-Mar-13</c:v>
                </c:pt>
                <c:pt idx="564">
                  <c:v>13-Mar-13</c:v>
                </c:pt>
                <c:pt idx="565">
                  <c:v>14-Mar-13</c:v>
                </c:pt>
                <c:pt idx="566">
                  <c:v>15-Mar-13</c:v>
                </c:pt>
                <c:pt idx="567">
                  <c:v>18-Mar-13</c:v>
                </c:pt>
                <c:pt idx="568">
                  <c:v>19-Mar-13</c:v>
                </c:pt>
                <c:pt idx="569">
                  <c:v>20-Mar-13</c:v>
                </c:pt>
                <c:pt idx="570">
                  <c:v>21-Mar-13</c:v>
                </c:pt>
                <c:pt idx="571">
                  <c:v>22-Mar-13</c:v>
                </c:pt>
                <c:pt idx="572">
                  <c:v>25-Mar-13</c:v>
                </c:pt>
                <c:pt idx="573">
                  <c:v>26-Mar-13</c:v>
                </c:pt>
                <c:pt idx="574">
                  <c:v>27-Mar-13</c:v>
                </c:pt>
                <c:pt idx="575">
                  <c:v>28-Mar-13</c:v>
                </c:pt>
                <c:pt idx="576">
                  <c:v>29-Mar-13</c:v>
                </c:pt>
                <c:pt idx="577">
                  <c:v>1-Apr-13</c:v>
                </c:pt>
                <c:pt idx="578">
                  <c:v>2-Apr-13</c:v>
                </c:pt>
                <c:pt idx="579">
                  <c:v>3-Apr-13</c:v>
                </c:pt>
                <c:pt idx="580">
                  <c:v>4-Apr-13</c:v>
                </c:pt>
                <c:pt idx="581">
                  <c:v>5-Apr-13</c:v>
                </c:pt>
                <c:pt idx="582">
                  <c:v>8-Apr-13</c:v>
                </c:pt>
                <c:pt idx="583">
                  <c:v>9-Apr-13</c:v>
                </c:pt>
                <c:pt idx="584">
                  <c:v>10-Apr-13</c:v>
                </c:pt>
                <c:pt idx="585">
                  <c:v>11-Apr-13</c:v>
                </c:pt>
                <c:pt idx="586">
                  <c:v>12-Apr-13</c:v>
                </c:pt>
                <c:pt idx="587">
                  <c:v>15-Apr-13</c:v>
                </c:pt>
                <c:pt idx="588">
                  <c:v>16-Apr-13</c:v>
                </c:pt>
                <c:pt idx="589">
                  <c:v>17-Apr-13</c:v>
                </c:pt>
                <c:pt idx="590">
                  <c:v>18-Apr-13</c:v>
                </c:pt>
                <c:pt idx="591">
                  <c:v>19-Apr-13</c:v>
                </c:pt>
                <c:pt idx="592">
                  <c:v>22-Apr-13</c:v>
                </c:pt>
                <c:pt idx="593">
                  <c:v>23-Apr-13</c:v>
                </c:pt>
                <c:pt idx="594">
                  <c:v>24-Apr-13</c:v>
                </c:pt>
                <c:pt idx="595">
                  <c:v>25-Apr-13</c:v>
                </c:pt>
                <c:pt idx="596">
                  <c:v>26-Apr-13</c:v>
                </c:pt>
                <c:pt idx="597">
                  <c:v>29-Apr-13</c:v>
                </c:pt>
                <c:pt idx="598">
                  <c:v>30-Apr-13</c:v>
                </c:pt>
                <c:pt idx="599">
                  <c:v>1-May-13</c:v>
                </c:pt>
                <c:pt idx="600">
                  <c:v>2-May-13</c:v>
                </c:pt>
                <c:pt idx="601">
                  <c:v>3-May-13</c:v>
                </c:pt>
                <c:pt idx="602">
                  <c:v>6-May-13</c:v>
                </c:pt>
                <c:pt idx="603">
                  <c:v>7-May-13</c:v>
                </c:pt>
                <c:pt idx="604">
                  <c:v>8-May-13</c:v>
                </c:pt>
                <c:pt idx="605">
                  <c:v>9-May-13</c:v>
                </c:pt>
                <c:pt idx="606">
                  <c:v>10-May-13</c:v>
                </c:pt>
                <c:pt idx="607">
                  <c:v>13-May-13</c:v>
                </c:pt>
                <c:pt idx="608">
                  <c:v>14-May-13</c:v>
                </c:pt>
                <c:pt idx="609">
                  <c:v>15-May-13</c:v>
                </c:pt>
                <c:pt idx="610">
                  <c:v>16-May-13</c:v>
                </c:pt>
                <c:pt idx="611">
                  <c:v>17-May-13</c:v>
                </c:pt>
                <c:pt idx="612">
                  <c:v>20-May-13</c:v>
                </c:pt>
                <c:pt idx="613">
                  <c:v>21-May-13</c:v>
                </c:pt>
                <c:pt idx="614">
                  <c:v>22-May-13</c:v>
                </c:pt>
                <c:pt idx="615">
                  <c:v>23-May-13</c:v>
                </c:pt>
                <c:pt idx="616">
                  <c:v>24-May-13</c:v>
                </c:pt>
                <c:pt idx="617">
                  <c:v>27-May-13</c:v>
                </c:pt>
                <c:pt idx="618">
                  <c:v>28-May-13</c:v>
                </c:pt>
                <c:pt idx="619">
                  <c:v>29-May-13</c:v>
                </c:pt>
                <c:pt idx="620">
                  <c:v>30-May-13</c:v>
                </c:pt>
                <c:pt idx="621">
                  <c:v>31-May-13</c:v>
                </c:pt>
                <c:pt idx="622">
                  <c:v>3-Jun-13</c:v>
                </c:pt>
                <c:pt idx="623">
                  <c:v>4-Jun-13</c:v>
                </c:pt>
                <c:pt idx="624">
                  <c:v>5-Jun-13</c:v>
                </c:pt>
                <c:pt idx="625">
                  <c:v>6-Jun-13</c:v>
                </c:pt>
                <c:pt idx="626">
                  <c:v>7-Jun-13</c:v>
                </c:pt>
                <c:pt idx="627">
                  <c:v>10-Jun-13</c:v>
                </c:pt>
                <c:pt idx="628">
                  <c:v>11-Jun-13</c:v>
                </c:pt>
                <c:pt idx="629">
                  <c:v>12-Jun-13</c:v>
                </c:pt>
                <c:pt idx="630">
                  <c:v>13-Jun-13</c:v>
                </c:pt>
                <c:pt idx="631">
                  <c:v>14-Jun-13</c:v>
                </c:pt>
                <c:pt idx="632">
                  <c:v>17-Jun-13</c:v>
                </c:pt>
                <c:pt idx="633">
                  <c:v>18-Jun-13</c:v>
                </c:pt>
                <c:pt idx="634">
                  <c:v>19-Jun-13</c:v>
                </c:pt>
                <c:pt idx="635">
                  <c:v>20-Jun-13</c:v>
                </c:pt>
                <c:pt idx="636">
                  <c:v>21-Jun-13</c:v>
                </c:pt>
                <c:pt idx="637">
                  <c:v>24-Jun-13</c:v>
                </c:pt>
                <c:pt idx="638">
                  <c:v>25-Jun-13</c:v>
                </c:pt>
                <c:pt idx="639">
                  <c:v>26-Jun-13</c:v>
                </c:pt>
                <c:pt idx="640">
                  <c:v>27-Jun-13</c:v>
                </c:pt>
                <c:pt idx="641">
                  <c:v>28-Jun-13</c:v>
                </c:pt>
                <c:pt idx="642">
                  <c:v>1-Jul-13</c:v>
                </c:pt>
                <c:pt idx="643">
                  <c:v>2-Jul-13</c:v>
                </c:pt>
                <c:pt idx="644">
                  <c:v>3-Jul-13</c:v>
                </c:pt>
                <c:pt idx="645">
                  <c:v>4-Jul-13</c:v>
                </c:pt>
                <c:pt idx="646">
                  <c:v>5-Jul-13</c:v>
                </c:pt>
                <c:pt idx="647">
                  <c:v>8-Jul-13</c:v>
                </c:pt>
                <c:pt idx="648">
                  <c:v>9-Jul-13</c:v>
                </c:pt>
                <c:pt idx="649">
                  <c:v>10-Jul-13</c:v>
                </c:pt>
                <c:pt idx="650">
                  <c:v>11-Jul-13</c:v>
                </c:pt>
                <c:pt idx="651">
                  <c:v>12-Jul-13</c:v>
                </c:pt>
                <c:pt idx="652">
                  <c:v>15-Jul-13</c:v>
                </c:pt>
                <c:pt idx="653">
                  <c:v>16-Jul-13</c:v>
                </c:pt>
                <c:pt idx="654">
                  <c:v>17-Jul-13</c:v>
                </c:pt>
                <c:pt idx="655">
                  <c:v>18-Jul-13</c:v>
                </c:pt>
                <c:pt idx="656">
                  <c:v>19-Jul-13</c:v>
                </c:pt>
                <c:pt idx="657">
                  <c:v>22-Jul-13</c:v>
                </c:pt>
                <c:pt idx="658">
                  <c:v>23-Jul-13</c:v>
                </c:pt>
                <c:pt idx="659">
                  <c:v>24-Jul-13</c:v>
                </c:pt>
                <c:pt idx="660">
                  <c:v>25-Jul-13</c:v>
                </c:pt>
                <c:pt idx="661">
                  <c:v>26-Jul-13</c:v>
                </c:pt>
                <c:pt idx="662">
                  <c:v>29-Jul-13</c:v>
                </c:pt>
                <c:pt idx="663">
                  <c:v>30-Jul-13</c:v>
                </c:pt>
                <c:pt idx="664">
                  <c:v>31-Jul-13</c:v>
                </c:pt>
                <c:pt idx="665">
                  <c:v>1-Aug-13</c:v>
                </c:pt>
                <c:pt idx="666">
                  <c:v>2-Aug-13</c:v>
                </c:pt>
                <c:pt idx="667">
                  <c:v>5-Aug-13</c:v>
                </c:pt>
                <c:pt idx="668">
                  <c:v>6-Aug-13</c:v>
                </c:pt>
                <c:pt idx="669">
                  <c:v>7-Aug-13</c:v>
                </c:pt>
                <c:pt idx="670">
                  <c:v>8-Aug-13</c:v>
                </c:pt>
                <c:pt idx="671">
                  <c:v>9-Aug-13</c:v>
                </c:pt>
                <c:pt idx="672">
                  <c:v>12-Aug-13</c:v>
                </c:pt>
                <c:pt idx="673">
                  <c:v>13-Aug-13</c:v>
                </c:pt>
                <c:pt idx="674">
                  <c:v>14-Aug-13</c:v>
                </c:pt>
                <c:pt idx="675">
                  <c:v>15-Aug-13</c:v>
                </c:pt>
                <c:pt idx="676">
                  <c:v>16-Aug-13</c:v>
                </c:pt>
                <c:pt idx="677">
                  <c:v>19-Aug-13</c:v>
                </c:pt>
                <c:pt idx="678">
                  <c:v>20-Aug-13</c:v>
                </c:pt>
                <c:pt idx="679">
                  <c:v>21-Aug-13</c:v>
                </c:pt>
                <c:pt idx="680">
                  <c:v>22-Aug-13</c:v>
                </c:pt>
                <c:pt idx="681">
                  <c:v>23-Aug-13</c:v>
                </c:pt>
                <c:pt idx="682">
                  <c:v>26-Aug-13</c:v>
                </c:pt>
                <c:pt idx="683">
                  <c:v>27-Aug-13</c:v>
                </c:pt>
                <c:pt idx="684">
                  <c:v>28-Aug-13</c:v>
                </c:pt>
                <c:pt idx="685">
                  <c:v>29-Aug-13</c:v>
                </c:pt>
                <c:pt idx="686">
                  <c:v>30-Aug-13</c:v>
                </c:pt>
                <c:pt idx="687">
                  <c:v>2-Sep-13</c:v>
                </c:pt>
                <c:pt idx="688">
                  <c:v>3-Sep-13</c:v>
                </c:pt>
                <c:pt idx="689">
                  <c:v>4-Sep-13</c:v>
                </c:pt>
                <c:pt idx="690">
                  <c:v>5-Sep-13</c:v>
                </c:pt>
                <c:pt idx="691">
                  <c:v>6-Sep-13</c:v>
                </c:pt>
                <c:pt idx="692">
                  <c:v>9-Sep-13</c:v>
                </c:pt>
                <c:pt idx="693">
                  <c:v>10-Sep-13</c:v>
                </c:pt>
                <c:pt idx="694">
                  <c:v>11-Sep-13</c:v>
                </c:pt>
                <c:pt idx="695">
                  <c:v>12-Sep-13</c:v>
                </c:pt>
                <c:pt idx="696">
                  <c:v>13-Sep-13</c:v>
                </c:pt>
                <c:pt idx="697">
                  <c:v>16-Sep-13</c:v>
                </c:pt>
                <c:pt idx="698">
                  <c:v>17-Sep-13</c:v>
                </c:pt>
                <c:pt idx="699">
                  <c:v>18-Sep-13</c:v>
                </c:pt>
                <c:pt idx="700">
                  <c:v>19-Sep-13</c:v>
                </c:pt>
                <c:pt idx="701">
                  <c:v>20-Sep-13</c:v>
                </c:pt>
                <c:pt idx="702">
                  <c:v>23-Sep-13</c:v>
                </c:pt>
                <c:pt idx="703">
                  <c:v>24-Sep-13</c:v>
                </c:pt>
                <c:pt idx="704">
                  <c:v>25-Sep-13</c:v>
                </c:pt>
                <c:pt idx="705">
                  <c:v>26-Sep-13</c:v>
                </c:pt>
                <c:pt idx="706">
                  <c:v>27-Sep-13</c:v>
                </c:pt>
                <c:pt idx="707">
                  <c:v>30-Sep-13</c:v>
                </c:pt>
                <c:pt idx="708">
                  <c:v>1-Oct-13</c:v>
                </c:pt>
                <c:pt idx="709">
                  <c:v>2-Oct-13</c:v>
                </c:pt>
                <c:pt idx="710">
                  <c:v>3-Oct-13</c:v>
                </c:pt>
                <c:pt idx="711">
                  <c:v>4-Oct-13</c:v>
                </c:pt>
                <c:pt idx="712">
                  <c:v>7-Oct-13</c:v>
                </c:pt>
                <c:pt idx="713">
                  <c:v>8-Oct-13</c:v>
                </c:pt>
                <c:pt idx="714">
                  <c:v>9-Oct-13</c:v>
                </c:pt>
                <c:pt idx="715">
                  <c:v>10-Oct-13</c:v>
                </c:pt>
                <c:pt idx="716">
                  <c:v>11-Oct-13</c:v>
                </c:pt>
                <c:pt idx="717">
                  <c:v>14-Oct-13</c:v>
                </c:pt>
                <c:pt idx="718">
                  <c:v>15-Oct-13</c:v>
                </c:pt>
                <c:pt idx="719">
                  <c:v>16-Oct-13</c:v>
                </c:pt>
                <c:pt idx="720">
                  <c:v>17-Oct-13</c:v>
                </c:pt>
                <c:pt idx="721">
                  <c:v>18-Oct-13</c:v>
                </c:pt>
                <c:pt idx="722">
                  <c:v>21-Oct-13</c:v>
                </c:pt>
                <c:pt idx="723">
                  <c:v>22-Oct-13</c:v>
                </c:pt>
                <c:pt idx="724">
                  <c:v>23-Oct-13</c:v>
                </c:pt>
                <c:pt idx="725">
                  <c:v>24-Oct-13</c:v>
                </c:pt>
                <c:pt idx="726">
                  <c:v>25-Oct-13</c:v>
                </c:pt>
                <c:pt idx="727">
                  <c:v>28-Oct-13</c:v>
                </c:pt>
                <c:pt idx="728">
                  <c:v>29-Oct-13</c:v>
                </c:pt>
                <c:pt idx="729">
                  <c:v>30-Oct-13</c:v>
                </c:pt>
                <c:pt idx="730">
                  <c:v>31-Oct-13</c:v>
                </c:pt>
                <c:pt idx="731">
                  <c:v>1-Nov-13</c:v>
                </c:pt>
                <c:pt idx="732">
                  <c:v>4-Nov-13</c:v>
                </c:pt>
                <c:pt idx="733">
                  <c:v>5-Nov-13</c:v>
                </c:pt>
                <c:pt idx="734">
                  <c:v>6-Nov-13</c:v>
                </c:pt>
                <c:pt idx="735">
                  <c:v>7-Nov-13</c:v>
                </c:pt>
                <c:pt idx="736">
                  <c:v>8-Nov-13</c:v>
                </c:pt>
                <c:pt idx="737">
                  <c:v>11-Nov-13</c:v>
                </c:pt>
                <c:pt idx="738">
                  <c:v>12-Nov-13</c:v>
                </c:pt>
                <c:pt idx="739">
                  <c:v>13-Nov-13</c:v>
                </c:pt>
                <c:pt idx="740">
                  <c:v>14-Nov-13</c:v>
                </c:pt>
                <c:pt idx="741">
                  <c:v>15-Nov-13</c:v>
                </c:pt>
                <c:pt idx="742">
                  <c:v>18-Nov-13</c:v>
                </c:pt>
                <c:pt idx="743">
                  <c:v>19-Nov-13</c:v>
                </c:pt>
                <c:pt idx="744">
                  <c:v>20-Nov-13</c:v>
                </c:pt>
                <c:pt idx="745">
                  <c:v>21-Nov-13</c:v>
                </c:pt>
                <c:pt idx="746">
                  <c:v>22-Nov-13</c:v>
                </c:pt>
                <c:pt idx="747">
                  <c:v>25-Nov-13</c:v>
                </c:pt>
                <c:pt idx="748">
                  <c:v>26-Nov-13</c:v>
                </c:pt>
                <c:pt idx="749">
                  <c:v>27-Nov-13</c:v>
                </c:pt>
                <c:pt idx="750">
                  <c:v>28-Nov-13</c:v>
                </c:pt>
                <c:pt idx="751">
                  <c:v>29-Nov-13</c:v>
                </c:pt>
                <c:pt idx="752">
                  <c:v>2-Dec-13</c:v>
                </c:pt>
                <c:pt idx="753">
                  <c:v>3-Dec-13</c:v>
                </c:pt>
                <c:pt idx="754">
                  <c:v>4-Dec-13</c:v>
                </c:pt>
                <c:pt idx="755">
                  <c:v>5-Dec-13</c:v>
                </c:pt>
                <c:pt idx="756">
                  <c:v>6-Dec-13</c:v>
                </c:pt>
                <c:pt idx="757">
                  <c:v>9-Dec-13</c:v>
                </c:pt>
                <c:pt idx="758">
                  <c:v>10-Dec-13</c:v>
                </c:pt>
                <c:pt idx="759">
                  <c:v>11-Dec-13</c:v>
                </c:pt>
                <c:pt idx="760">
                  <c:v>12-Dec-13</c:v>
                </c:pt>
                <c:pt idx="761">
                  <c:v>13-Dec-13</c:v>
                </c:pt>
                <c:pt idx="762">
                  <c:v>17-Dec-13</c:v>
                </c:pt>
                <c:pt idx="763">
                  <c:v>18-Dec-13</c:v>
                </c:pt>
                <c:pt idx="764">
                  <c:v>19-Dec-13</c:v>
                </c:pt>
                <c:pt idx="765">
                  <c:v>20-Dec-13</c:v>
                </c:pt>
                <c:pt idx="766">
                  <c:v>23-Dec-13</c:v>
                </c:pt>
                <c:pt idx="767">
                  <c:v>24-Dec-13</c:v>
                </c:pt>
                <c:pt idx="768">
                  <c:v>25-Dec-13</c:v>
                </c:pt>
                <c:pt idx="769">
                  <c:v>26-Dec-13</c:v>
                </c:pt>
                <c:pt idx="770">
                  <c:v>27-Dec-13</c:v>
                </c:pt>
                <c:pt idx="771">
                  <c:v>30-Dec-13</c:v>
                </c:pt>
                <c:pt idx="772">
                  <c:v>31-Dec-13</c:v>
                </c:pt>
                <c:pt idx="773">
                  <c:v>2-Jan-14</c:v>
                </c:pt>
                <c:pt idx="774">
                  <c:v>3-Jan-14</c:v>
                </c:pt>
                <c:pt idx="775">
                  <c:v>6-Jan-14</c:v>
                </c:pt>
                <c:pt idx="776">
                  <c:v>7-Jan-14</c:v>
                </c:pt>
                <c:pt idx="777">
                  <c:v>8-Jan-14</c:v>
                </c:pt>
                <c:pt idx="778">
                  <c:v>9-Jan-14</c:v>
                </c:pt>
                <c:pt idx="779">
                  <c:v>10-Jan-14</c:v>
                </c:pt>
                <c:pt idx="780">
                  <c:v>13-Jan-14</c:v>
                </c:pt>
                <c:pt idx="781">
                  <c:v>14-Jan-14</c:v>
                </c:pt>
                <c:pt idx="782">
                  <c:v>15-Jan-14</c:v>
                </c:pt>
                <c:pt idx="783">
                  <c:v>16-Jan-14</c:v>
                </c:pt>
                <c:pt idx="784">
                  <c:v>17-Jan-14</c:v>
                </c:pt>
                <c:pt idx="785">
                  <c:v>20-Jan-14</c:v>
                </c:pt>
                <c:pt idx="786">
                  <c:v>21-Jan-14</c:v>
                </c:pt>
                <c:pt idx="787">
                  <c:v>22-Jan-14</c:v>
                </c:pt>
                <c:pt idx="788">
                  <c:v>23-Jan-14</c:v>
                </c:pt>
                <c:pt idx="789">
                  <c:v>24-Jan-14</c:v>
                </c:pt>
                <c:pt idx="790">
                  <c:v>27-Jan-14</c:v>
                </c:pt>
                <c:pt idx="791">
                  <c:v>28-Jan-14</c:v>
                </c:pt>
                <c:pt idx="792">
                  <c:v>29-Jan-14</c:v>
                </c:pt>
                <c:pt idx="793">
                  <c:v>30-Jan-14</c:v>
                </c:pt>
                <c:pt idx="794">
                  <c:v>31-Jan-14</c:v>
                </c:pt>
                <c:pt idx="795">
                  <c:v>3-Feb-14</c:v>
                </c:pt>
                <c:pt idx="796">
                  <c:v>4-Feb-14</c:v>
                </c:pt>
                <c:pt idx="797">
                  <c:v>5-Feb-14</c:v>
                </c:pt>
                <c:pt idx="798">
                  <c:v>6-Feb-14</c:v>
                </c:pt>
                <c:pt idx="799">
                  <c:v>7-Feb-14</c:v>
                </c:pt>
                <c:pt idx="800">
                  <c:v>10-Feb-14</c:v>
                </c:pt>
                <c:pt idx="801">
                  <c:v>11-Feb-14</c:v>
                </c:pt>
                <c:pt idx="802">
                  <c:v>12-Feb-14</c:v>
                </c:pt>
                <c:pt idx="803">
                  <c:v>13-Feb-14</c:v>
                </c:pt>
                <c:pt idx="804">
                  <c:v>14-Feb-14</c:v>
                </c:pt>
                <c:pt idx="805">
                  <c:v>17-Feb-14</c:v>
                </c:pt>
                <c:pt idx="806">
                  <c:v>18-Feb-14</c:v>
                </c:pt>
                <c:pt idx="807">
                  <c:v>19-Feb-14</c:v>
                </c:pt>
                <c:pt idx="808">
                  <c:v>20-Feb-14</c:v>
                </c:pt>
                <c:pt idx="809">
                  <c:v>21-Feb-14</c:v>
                </c:pt>
                <c:pt idx="810">
                  <c:v>24-Feb-14</c:v>
                </c:pt>
                <c:pt idx="811">
                  <c:v>25-Feb-14</c:v>
                </c:pt>
                <c:pt idx="812">
                  <c:v>26-Feb-14</c:v>
                </c:pt>
                <c:pt idx="813">
                  <c:v>27-Feb-14</c:v>
                </c:pt>
                <c:pt idx="814">
                  <c:v>28-Feb-14</c:v>
                </c:pt>
                <c:pt idx="815">
                  <c:v>3-Mar-14</c:v>
                </c:pt>
                <c:pt idx="816">
                  <c:v>4-Mar-14</c:v>
                </c:pt>
                <c:pt idx="817">
                  <c:v>5-Mar-14</c:v>
                </c:pt>
                <c:pt idx="818">
                  <c:v>6-Mar-14</c:v>
                </c:pt>
                <c:pt idx="819">
                  <c:v>7-Mar-14</c:v>
                </c:pt>
                <c:pt idx="820">
                  <c:v>10-Mar-14</c:v>
                </c:pt>
                <c:pt idx="821">
                  <c:v>11-Mar-14</c:v>
                </c:pt>
                <c:pt idx="822">
                  <c:v>12-Mar-14</c:v>
                </c:pt>
                <c:pt idx="823">
                  <c:v>13-Mar-14</c:v>
                </c:pt>
                <c:pt idx="824">
                  <c:v>14-Mar-14</c:v>
                </c:pt>
                <c:pt idx="825">
                  <c:v>17-Mar-14</c:v>
                </c:pt>
                <c:pt idx="826">
                  <c:v>18-Mar-14</c:v>
                </c:pt>
                <c:pt idx="827">
                  <c:v>19-Mar-14</c:v>
                </c:pt>
                <c:pt idx="828">
                  <c:v>20-Mar-14</c:v>
                </c:pt>
                <c:pt idx="829">
                  <c:v>21-Mar-14</c:v>
                </c:pt>
                <c:pt idx="830">
                  <c:v>24-Mar-14</c:v>
                </c:pt>
                <c:pt idx="831">
                  <c:v>25-Mar-14</c:v>
                </c:pt>
                <c:pt idx="832">
                  <c:v>26-Mar-14</c:v>
                </c:pt>
                <c:pt idx="833">
                  <c:v>27-Mar-14</c:v>
                </c:pt>
                <c:pt idx="834">
                  <c:v>28-Mar-14</c:v>
                </c:pt>
                <c:pt idx="835">
                  <c:v>31-Mar-14</c:v>
                </c:pt>
                <c:pt idx="836">
                  <c:v>1-Apr-14</c:v>
                </c:pt>
                <c:pt idx="837">
                  <c:v>2-Apr-14</c:v>
                </c:pt>
                <c:pt idx="838">
                  <c:v>3-Apr-14</c:v>
                </c:pt>
                <c:pt idx="839">
                  <c:v>4-Apr-14</c:v>
                </c:pt>
                <c:pt idx="840">
                  <c:v>7-Apr-14</c:v>
                </c:pt>
                <c:pt idx="841">
                  <c:v>8-Apr-14</c:v>
                </c:pt>
                <c:pt idx="842">
                  <c:v>9-Apr-14</c:v>
                </c:pt>
                <c:pt idx="843">
                  <c:v>10-Apr-14</c:v>
                </c:pt>
                <c:pt idx="844">
                  <c:v>11-Apr-14</c:v>
                </c:pt>
                <c:pt idx="845">
                  <c:v>14-Apr-14</c:v>
                </c:pt>
                <c:pt idx="846">
                  <c:v>15-Apr-14</c:v>
                </c:pt>
                <c:pt idx="847">
                  <c:v>16-Apr-14</c:v>
                </c:pt>
                <c:pt idx="848">
                  <c:v>17-Apr-14</c:v>
                </c:pt>
                <c:pt idx="849">
                  <c:v>18-Apr-14</c:v>
                </c:pt>
                <c:pt idx="850">
                  <c:v>21-Apr-14</c:v>
                </c:pt>
                <c:pt idx="851">
                  <c:v>22-Apr-14</c:v>
                </c:pt>
                <c:pt idx="852">
                  <c:v>23-Apr-14</c:v>
                </c:pt>
                <c:pt idx="853">
                  <c:v>24-Apr-14</c:v>
                </c:pt>
                <c:pt idx="854">
                  <c:v>25-Apr-14</c:v>
                </c:pt>
                <c:pt idx="855">
                  <c:v>28-Apr-14</c:v>
                </c:pt>
                <c:pt idx="856">
                  <c:v>29-Apr-14</c:v>
                </c:pt>
                <c:pt idx="857">
                  <c:v>30-Apr-14</c:v>
                </c:pt>
                <c:pt idx="858">
                  <c:v>1-May-14</c:v>
                </c:pt>
                <c:pt idx="859">
                  <c:v>2-May-14</c:v>
                </c:pt>
                <c:pt idx="860">
                  <c:v>5-May-14</c:v>
                </c:pt>
                <c:pt idx="861">
                  <c:v>6-May-14</c:v>
                </c:pt>
                <c:pt idx="862">
                  <c:v>7-May-14</c:v>
                </c:pt>
                <c:pt idx="863">
                  <c:v>8-May-14</c:v>
                </c:pt>
                <c:pt idx="864">
                  <c:v>9-May-14</c:v>
                </c:pt>
                <c:pt idx="865">
                  <c:v>12-May-14</c:v>
                </c:pt>
                <c:pt idx="866">
                  <c:v>13-May-14</c:v>
                </c:pt>
                <c:pt idx="867">
                  <c:v>14-May-14</c:v>
                </c:pt>
                <c:pt idx="868">
                  <c:v>15-May-14</c:v>
                </c:pt>
                <c:pt idx="869">
                  <c:v>16-May-14</c:v>
                </c:pt>
                <c:pt idx="870">
                  <c:v>19-May-14</c:v>
                </c:pt>
                <c:pt idx="871">
                  <c:v>20-May-14</c:v>
                </c:pt>
                <c:pt idx="872">
                  <c:v>21-May-14</c:v>
                </c:pt>
                <c:pt idx="873">
                  <c:v>22-May-14</c:v>
                </c:pt>
                <c:pt idx="874">
                  <c:v>23-May-14</c:v>
                </c:pt>
                <c:pt idx="875">
                  <c:v>26-May-14</c:v>
                </c:pt>
                <c:pt idx="876">
                  <c:v>27-May-14</c:v>
                </c:pt>
                <c:pt idx="877">
                  <c:v>28-May-14</c:v>
                </c:pt>
                <c:pt idx="878">
                  <c:v>29-May-14</c:v>
                </c:pt>
                <c:pt idx="879">
                  <c:v>30-May-14</c:v>
                </c:pt>
                <c:pt idx="880">
                  <c:v>2-Jun-14</c:v>
                </c:pt>
                <c:pt idx="881">
                  <c:v>3-Jun-14</c:v>
                </c:pt>
                <c:pt idx="882">
                  <c:v>4-Jun-14</c:v>
                </c:pt>
                <c:pt idx="883">
                  <c:v>5-Jun-14</c:v>
                </c:pt>
                <c:pt idx="884">
                  <c:v>6-Jun-14</c:v>
                </c:pt>
                <c:pt idx="885">
                  <c:v>9-Jun-14</c:v>
                </c:pt>
                <c:pt idx="886">
                  <c:v>10-Jun-14</c:v>
                </c:pt>
                <c:pt idx="887">
                  <c:v>11-Jun-14</c:v>
                </c:pt>
                <c:pt idx="888">
                  <c:v>12-Jun-14</c:v>
                </c:pt>
                <c:pt idx="889">
                  <c:v>13-Jun-14</c:v>
                </c:pt>
                <c:pt idx="890">
                  <c:v>16-Jun-14</c:v>
                </c:pt>
                <c:pt idx="891">
                  <c:v>17-Jun-14</c:v>
                </c:pt>
                <c:pt idx="892">
                  <c:v>18-Jun-14</c:v>
                </c:pt>
                <c:pt idx="893">
                  <c:v>19-Jun-14</c:v>
                </c:pt>
                <c:pt idx="894">
                  <c:v>20-Jun-14</c:v>
                </c:pt>
                <c:pt idx="895">
                  <c:v>23-Jun-14</c:v>
                </c:pt>
                <c:pt idx="896">
                  <c:v>24-Jun-14</c:v>
                </c:pt>
                <c:pt idx="897">
                  <c:v>25-Jun-14</c:v>
                </c:pt>
                <c:pt idx="898">
                  <c:v>26-Jun-14</c:v>
                </c:pt>
                <c:pt idx="899">
                  <c:v>27-Jun-14</c:v>
                </c:pt>
                <c:pt idx="900">
                  <c:v>30-Jun-14</c:v>
                </c:pt>
                <c:pt idx="901">
                  <c:v>1-Jul-14</c:v>
                </c:pt>
                <c:pt idx="902">
                  <c:v>2-Jul-14</c:v>
                </c:pt>
                <c:pt idx="903">
                  <c:v>3-Jul-14</c:v>
                </c:pt>
                <c:pt idx="904">
                  <c:v>4-Jul-14</c:v>
                </c:pt>
                <c:pt idx="905">
                  <c:v>7-Jul-14</c:v>
                </c:pt>
                <c:pt idx="906">
                  <c:v>8-Jul-14</c:v>
                </c:pt>
                <c:pt idx="907">
                  <c:v>9-Jul-14</c:v>
                </c:pt>
                <c:pt idx="908">
                  <c:v>10-Jul-14</c:v>
                </c:pt>
                <c:pt idx="909">
                  <c:v>11-Jul-14</c:v>
                </c:pt>
                <c:pt idx="910">
                  <c:v>14-Jul-14</c:v>
                </c:pt>
                <c:pt idx="911">
                  <c:v>15-Jul-14</c:v>
                </c:pt>
                <c:pt idx="912">
                  <c:v>16-Jul-14</c:v>
                </c:pt>
                <c:pt idx="913">
                  <c:v>17-Jul-14</c:v>
                </c:pt>
                <c:pt idx="914">
                  <c:v>18-Jul-14</c:v>
                </c:pt>
                <c:pt idx="915">
                  <c:v>21-Jul-14</c:v>
                </c:pt>
                <c:pt idx="916">
                  <c:v>22-Jul-14</c:v>
                </c:pt>
                <c:pt idx="917">
                  <c:v>23-Jul-14</c:v>
                </c:pt>
                <c:pt idx="918">
                  <c:v>24-Jul-14</c:v>
                </c:pt>
                <c:pt idx="919">
                  <c:v>25-Jul-14</c:v>
                </c:pt>
                <c:pt idx="920">
                  <c:v>28-Jul-14</c:v>
                </c:pt>
                <c:pt idx="921">
                  <c:v>29-Jul-14</c:v>
                </c:pt>
                <c:pt idx="922">
                  <c:v>30-Jul-14</c:v>
                </c:pt>
                <c:pt idx="923">
                  <c:v>31-Jul-14</c:v>
                </c:pt>
                <c:pt idx="924">
                  <c:v>1-Aug-14</c:v>
                </c:pt>
                <c:pt idx="925">
                  <c:v>4-Aug-14</c:v>
                </c:pt>
                <c:pt idx="926">
                  <c:v>5-Aug-14</c:v>
                </c:pt>
                <c:pt idx="927">
                  <c:v>6-Aug-14</c:v>
                </c:pt>
                <c:pt idx="928">
                  <c:v>7-Aug-14</c:v>
                </c:pt>
                <c:pt idx="929">
                  <c:v>8-Aug-14</c:v>
                </c:pt>
                <c:pt idx="930">
                  <c:v>11-Aug-14</c:v>
                </c:pt>
                <c:pt idx="931">
                  <c:v>12-Aug-14</c:v>
                </c:pt>
                <c:pt idx="932">
                  <c:v>13-Aug-14</c:v>
                </c:pt>
                <c:pt idx="933">
                  <c:v>14-Aug-14</c:v>
                </c:pt>
                <c:pt idx="934">
                  <c:v>15-Aug-14</c:v>
                </c:pt>
                <c:pt idx="935">
                  <c:v>18-Aug-14</c:v>
                </c:pt>
                <c:pt idx="936">
                  <c:v>19-Aug-14</c:v>
                </c:pt>
                <c:pt idx="937">
                  <c:v>20-Aug-14</c:v>
                </c:pt>
                <c:pt idx="938">
                  <c:v>21-Aug-14</c:v>
                </c:pt>
                <c:pt idx="939">
                  <c:v>22-Aug-14</c:v>
                </c:pt>
                <c:pt idx="940">
                  <c:v>25-Aug-14</c:v>
                </c:pt>
                <c:pt idx="941">
                  <c:v>26-Aug-14</c:v>
                </c:pt>
                <c:pt idx="942">
                  <c:v>27-Aug-14</c:v>
                </c:pt>
                <c:pt idx="943">
                  <c:v>28-Aug-14</c:v>
                </c:pt>
                <c:pt idx="944">
                  <c:v>29-Aug-14</c:v>
                </c:pt>
                <c:pt idx="945">
                  <c:v>1-Sep-14</c:v>
                </c:pt>
                <c:pt idx="946">
                  <c:v>2-Sep-14</c:v>
                </c:pt>
                <c:pt idx="947">
                  <c:v>3-Sep-14</c:v>
                </c:pt>
                <c:pt idx="948">
                  <c:v>4-Sep-14</c:v>
                </c:pt>
                <c:pt idx="949">
                  <c:v>5-Sep-14</c:v>
                </c:pt>
                <c:pt idx="950">
                  <c:v>8-Sep-14</c:v>
                </c:pt>
                <c:pt idx="951">
                  <c:v>9-Sep-14</c:v>
                </c:pt>
                <c:pt idx="952">
                  <c:v>10-Sep-14</c:v>
                </c:pt>
                <c:pt idx="953">
                  <c:v>11-Sep-14</c:v>
                </c:pt>
                <c:pt idx="954">
                  <c:v>12-Sep-14</c:v>
                </c:pt>
                <c:pt idx="955">
                  <c:v>15-Sep-14</c:v>
                </c:pt>
                <c:pt idx="956">
                  <c:v>16-Sep-14</c:v>
                </c:pt>
                <c:pt idx="957">
                  <c:v>17-Sep-14</c:v>
                </c:pt>
                <c:pt idx="958">
                  <c:v>18-Sep-14</c:v>
                </c:pt>
                <c:pt idx="959">
                  <c:v>19-Sep-14</c:v>
                </c:pt>
                <c:pt idx="960">
                  <c:v>22-Sep-14</c:v>
                </c:pt>
                <c:pt idx="961">
                  <c:v>23-Sep-14</c:v>
                </c:pt>
                <c:pt idx="962">
                  <c:v>24-Sep-14</c:v>
                </c:pt>
                <c:pt idx="963">
                  <c:v>25-Sep-14</c:v>
                </c:pt>
                <c:pt idx="964">
                  <c:v>26-Sep-14</c:v>
                </c:pt>
                <c:pt idx="965">
                  <c:v>29-Sep-14</c:v>
                </c:pt>
                <c:pt idx="966">
                  <c:v>30-Sep-14</c:v>
                </c:pt>
                <c:pt idx="967">
                  <c:v>1-Oct-14</c:v>
                </c:pt>
                <c:pt idx="968">
                  <c:v>2-Oct-14</c:v>
                </c:pt>
                <c:pt idx="969">
                  <c:v>3-Oct-14</c:v>
                </c:pt>
                <c:pt idx="970">
                  <c:v>6-Oct-14</c:v>
                </c:pt>
                <c:pt idx="971">
                  <c:v>7-Oct-14</c:v>
                </c:pt>
                <c:pt idx="972">
                  <c:v>8-Oct-14</c:v>
                </c:pt>
                <c:pt idx="973">
                  <c:v>9-Oct-14</c:v>
                </c:pt>
                <c:pt idx="974">
                  <c:v>10-Oct-14</c:v>
                </c:pt>
                <c:pt idx="975">
                  <c:v>13-Oct-14</c:v>
                </c:pt>
                <c:pt idx="976">
                  <c:v>14-Oct-14</c:v>
                </c:pt>
                <c:pt idx="977">
                  <c:v>15-Oct-14</c:v>
                </c:pt>
                <c:pt idx="978">
                  <c:v>16-Oct-14</c:v>
                </c:pt>
                <c:pt idx="979">
                  <c:v>17-Oct-14</c:v>
                </c:pt>
                <c:pt idx="980">
                  <c:v>20-Oct-14</c:v>
                </c:pt>
                <c:pt idx="981">
                  <c:v>21-Oct-14</c:v>
                </c:pt>
                <c:pt idx="982">
                  <c:v>22-Oct-14</c:v>
                </c:pt>
                <c:pt idx="983">
                  <c:v>23-Oct-14</c:v>
                </c:pt>
                <c:pt idx="984">
                  <c:v>24-Oct-14</c:v>
                </c:pt>
                <c:pt idx="985">
                  <c:v>27-Oct-14</c:v>
                </c:pt>
                <c:pt idx="986">
                  <c:v>28-Oct-14</c:v>
                </c:pt>
                <c:pt idx="987">
                  <c:v>29-Oct-14</c:v>
                </c:pt>
                <c:pt idx="988">
                  <c:v>30-Oct-14</c:v>
                </c:pt>
                <c:pt idx="989">
                  <c:v>31-Oct-14</c:v>
                </c:pt>
                <c:pt idx="990">
                  <c:v>3-Nov-14</c:v>
                </c:pt>
                <c:pt idx="991">
                  <c:v>4-Nov-14</c:v>
                </c:pt>
                <c:pt idx="992">
                  <c:v>5-Nov-14</c:v>
                </c:pt>
                <c:pt idx="993">
                  <c:v>6-Nov-14</c:v>
                </c:pt>
                <c:pt idx="994">
                  <c:v>7-Nov-14</c:v>
                </c:pt>
                <c:pt idx="995">
                  <c:v>10-Nov-14</c:v>
                </c:pt>
                <c:pt idx="996">
                  <c:v>11-Nov-14</c:v>
                </c:pt>
                <c:pt idx="997">
                  <c:v>12-Nov-14</c:v>
                </c:pt>
                <c:pt idx="998">
                  <c:v>13-Nov-14</c:v>
                </c:pt>
                <c:pt idx="999">
                  <c:v>14-Nov-14</c:v>
                </c:pt>
                <c:pt idx="1000">
                  <c:v>17-Nov-14</c:v>
                </c:pt>
                <c:pt idx="1001">
                  <c:v>18-Nov-14</c:v>
                </c:pt>
                <c:pt idx="1002">
                  <c:v>19-Nov-14</c:v>
                </c:pt>
                <c:pt idx="1003">
                  <c:v>20-Nov-14</c:v>
                </c:pt>
                <c:pt idx="1004">
                  <c:v>21-Nov-14</c:v>
                </c:pt>
                <c:pt idx="1005">
                  <c:v>24-Nov-14</c:v>
                </c:pt>
                <c:pt idx="1006">
                  <c:v>25-Nov-14</c:v>
                </c:pt>
                <c:pt idx="1007">
                  <c:v>26-Nov-14</c:v>
                </c:pt>
                <c:pt idx="1008">
                  <c:v>27-Nov-14</c:v>
                </c:pt>
                <c:pt idx="1009">
                  <c:v>28-Nov-14</c:v>
                </c:pt>
                <c:pt idx="1010">
                  <c:v>1-Dec-14</c:v>
                </c:pt>
                <c:pt idx="1011">
                  <c:v>2-Dec-14</c:v>
                </c:pt>
                <c:pt idx="1012">
                  <c:v>3-Dec-14</c:v>
                </c:pt>
                <c:pt idx="1013">
                  <c:v>4-Dec-14</c:v>
                </c:pt>
                <c:pt idx="1014">
                  <c:v>5-Dec-14</c:v>
                </c:pt>
                <c:pt idx="1015">
                  <c:v>8-Dec-14</c:v>
                </c:pt>
                <c:pt idx="1016">
                  <c:v>9-Dec-14</c:v>
                </c:pt>
                <c:pt idx="1017">
                  <c:v>10-Dec-14</c:v>
                </c:pt>
                <c:pt idx="1018">
                  <c:v>11-Dec-14</c:v>
                </c:pt>
                <c:pt idx="1019">
                  <c:v>12-Dec-14</c:v>
                </c:pt>
                <c:pt idx="1020">
                  <c:v>15-Dec-14</c:v>
                </c:pt>
                <c:pt idx="1021">
                  <c:v>17-Dec-14</c:v>
                </c:pt>
                <c:pt idx="1022">
                  <c:v>18-Dec-14</c:v>
                </c:pt>
                <c:pt idx="1023">
                  <c:v>19-Dec-14</c:v>
                </c:pt>
                <c:pt idx="1024">
                  <c:v>22-Dec-14</c:v>
                </c:pt>
                <c:pt idx="1025">
                  <c:v>23-Dec-14</c:v>
                </c:pt>
                <c:pt idx="1026">
                  <c:v>24-Dec-14</c:v>
                </c:pt>
                <c:pt idx="1027">
                  <c:v>25-Dec-14</c:v>
                </c:pt>
                <c:pt idx="1028">
                  <c:v>26-Dec-14</c:v>
                </c:pt>
                <c:pt idx="1029">
                  <c:v>29-Dec-14</c:v>
                </c:pt>
                <c:pt idx="1030">
                  <c:v>30-Dec-14</c:v>
                </c:pt>
                <c:pt idx="1031">
                  <c:v>31-Dec-14</c:v>
                </c:pt>
                <c:pt idx="1032">
                  <c:v>1-Jan-15</c:v>
                </c:pt>
                <c:pt idx="1033">
                  <c:v>2-Jan-15</c:v>
                </c:pt>
                <c:pt idx="1034">
                  <c:v>5-Jan-15</c:v>
                </c:pt>
                <c:pt idx="1035">
                  <c:v>6-Jan-15</c:v>
                </c:pt>
                <c:pt idx="1036">
                  <c:v>7-Jan-15</c:v>
                </c:pt>
                <c:pt idx="1037">
                  <c:v>8-Jan-15</c:v>
                </c:pt>
                <c:pt idx="1038">
                  <c:v>9-Jan-15</c:v>
                </c:pt>
                <c:pt idx="1039">
                  <c:v>12-Jan-15</c:v>
                </c:pt>
                <c:pt idx="1040">
                  <c:v>13-Jan-15</c:v>
                </c:pt>
                <c:pt idx="1041">
                  <c:v>14-Jan-15</c:v>
                </c:pt>
                <c:pt idx="1042">
                  <c:v>15-Jan-15</c:v>
                </c:pt>
                <c:pt idx="1043">
                  <c:v>16-Jan-15</c:v>
                </c:pt>
                <c:pt idx="1044">
                  <c:v>19-Jan-15</c:v>
                </c:pt>
                <c:pt idx="1045">
                  <c:v>20-Jan-15</c:v>
                </c:pt>
                <c:pt idx="1046">
                  <c:v>21-Jan-15</c:v>
                </c:pt>
                <c:pt idx="1047">
                  <c:v>22-Jan-15</c:v>
                </c:pt>
                <c:pt idx="1048">
                  <c:v>23-Jan-15</c:v>
                </c:pt>
                <c:pt idx="1049">
                  <c:v>26-Jan-15</c:v>
                </c:pt>
                <c:pt idx="1050">
                  <c:v>27-Jan-15</c:v>
                </c:pt>
                <c:pt idx="1051">
                  <c:v>28-Jan-15</c:v>
                </c:pt>
                <c:pt idx="1052">
                  <c:v>29-Jan-15</c:v>
                </c:pt>
                <c:pt idx="1053">
                  <c:v>30-Jan-15</c:v>
                </c:pt>
                <c:pt idx="1054">
                  <c:v>2-Feb-15</c:v>
                </c:pt>
                <c:pt idx="1055">
                  <c:v>3-Feb-15</c:v>
                </c:pt>
                <c:pt idx="1056">
                  <c:v>4-Feb-15</c:v>
                </c:pt>
                <c:pt idx="1057">
                  <c:v>5-Feb-15</c:v>
                </c:pt>
                <c:pt idx="1058">
                  <c:v>6-Feb-15</c:v>
                </c:pt>
                <c:pt idx="1059">
                  <c:v>9-Feb-15</c:v>
                </c:pt>
                <c:pt idx="1060">
                  <c:v>10-Feb-15</c:v>
                </c:pt>
                <c:pt idx="1061">
                  <c:v>11-Feb-15</c:v>
                </c:pt>
                <c:pt idx="1062">
                  <c:v>12-Feb-15</c:v>
                </c:pt>
                <c:pt idx="1063">
                  <c:v>13-Feb-15</c:v>
                </c:pt>
                <c:pt idx="1064">
                  <c:v>16-Feb-15</c:v>
                </c:pt>
                <c:pt idx="1065">
                  <c:v>17-Feb-15</c:v>
                </c:pt>
                <c:pt idx="1066">
                  <c:v>18-Feb-15</c:v>
                </c:pt>
                <c:pt idx="1067">
                  <c:v>19-Feb-15</c:v>
                </c:pt>
                <c:pt idx="1068">
                  <c:v>20-Feb-15</c:v>
                </c:pt>
                <c:pt idx="1069">
                  <c:v>23-Feb-15</c:v>
                </c:pt>
                <c:pt idx="1070">
                  <c:v>24-Feb-15</c:v>
                </c:pt>
                <c:pt idx="1071">
                  <c:v>25-Feb-15</c:v>
                </c:pt>
                <c:pt idx="1072">
                  <c:v>26-Feb-15</c:v>
                </c:pt>
                <c:pt idx="1073">
                  <c:v>27-Feb-15</c:v>
                </c:pt>
                <c:pt idx="1074">
                  <c:v>2-Mar-15</c:v>
                </c:pt>
                <c:pt idx="1075">
                  <c:v>5-Mar-15</c:v>
                </c:pt>
                <c:pt idx="1076">
                  <c:v>6-Mar-15</c:v>
                </c:pt>
                <c:pt idx="1077">
                  <c:v>9-Mar-15</c:v>
                </c:pt>
                <c:pt idx="1078">
                  <c:v>10-Mar-15</c:v>
                </c:pt>
                <c:pt idx="1079">
                  <c:v>11-Mar-15</c:v>
                </c:pt>
                <c:pt idx="1080">
                  <c:v>12-Mar-15</c:v>
                </c:pt>
                <c:pt idx="1081">
                  <c:v>13-Mar-15</c:v>
                </c:pt>
                <c:pt idx="1082">
                  <c:v>16-Mar-15</c:v>
                </c:pt>
                <c:pt idx="1083">
                  <c:v>17-Mar-15</c:v>
                </c:pt>
                <c:pt idx="1084">
                  <c:v>18-Mar-15</c:v>
                </c:pt>
                <c:pt idx="1085">
                  <c:v>19-Mar-15</c:v>
                </c:pt>
                <c:pt idx="1086">
                  <c:v>20-Mar-15</c:v>
                </c:pt>
                <c:pt idx="1087">
                  <c:v>23-Mar-15</c:v>
                </c:pt>
                <c:pt idx="1088">
                  <c:v>24-Mar-15</c:v>
                </c:pt>
                <c:pt idx="1089">
                  <c:v>25-Mar-15</c:v>
                </c:pt>
                <c:pt idx="1090">
                  <c:v>26-Mar-15</c:v>
                </c:pt>
                <c:pt idx="1091">
                  <c:v>27-Mar-15</c:v>
                </c:pt>
                <c:pt idx="1092">
                  <c:v>30-Mar-15</c:v>
                </c:pt>
                <c:pt idx="1093">
                  <c:v>31-Mar-15</c:v>
                </c:pt>
                <c:pt idx="1094">
                  <c:v>1-Apr-15</c:v>
                </c:pt>
                <c:pt idx="1095">
                  <c:v>2-Apr-15</c:v>
                </c:pt>
                <c:pt idx="1096">
                  <c:v>3-Apr-15</c:v>
                </c:pt>
                <c:pt idx="1097">
                  <c:v>6-Apr-15</c:v>
                </c:pt>
                <c:pt idx="1098">
                  <c:v>7-Apr-15</c:v>
                </c:pt>
                <c:pt idx="1099">
                  <c:v>8-Apr-15</c:v>
                </c:pt>
                <c:pt idx="1100">
                  <c:v>9-Apr-15</c:v>
                </c:pt>
                <c:pt idx="1101">
                  <c:v>10-Apr-15</c:v>
                </c:pt>
                <c:pt idx="1102">
                  <c:v>13-Apr-15</c:v>
                </c:pt>
                <c:pt idx="1103">
                  <c:v>14-Apr-15</c:v>
                </c:pt>
                <c:pt idx="1104">
                  <c:v>15-Apr-15</c:v>
                </c:pt>
                <c:pt idx="1105">
                  <c:v>16-Apr-15</c:v>
                </c:pt>
                <c:pt idx="1106">
                  <c:v>17-Apr-15</c:v>
                </c:pt>
                <c:pt idx="1107">
                  <c:v>20-Apr-15</c:v>
                </c:pt>
                <c:pt idx="1108">
                  <c:v>21-Apr-15</c:v>
                </c:pt>
                <c:pt idx="1109">
                  <c:v>22-Apr-15</c:v>
                </c:pt>
                <c:pt idx="1110">
                  <c:v>23-Apr-15</c:v>
                </c:pt>
                <c:pt idx="1111">
                  <c:v>24-Apr-15</c:v>
                </c:pt>
                <c:pt idx="1112">
                  <c:v>27-Apr-15</c:v>
                </c:pt>
                <c:pt idx="1113">
                  <c:v>28-Apr-15</c:v>
                </c:pt>
                <c:pt idx="1114">
                  <c:v>29-Apr-15</c:v>
                </c:pt>
                <c:pt idx="1115">
                  <c:v>30-Apr-15</c:v>
                </c:pt>
                <c:pt idx="1116">
                  <c:v>1-May-15</c:v>
                </c:pt>
                <c:pt idx="1117">
                  <c:v>4-May-15</c:v>
                </c:pt>
                <c:pt idx="1118">
                  <c:v>5-May-15</c:v>
                </c:pt>
                <c:pt idx="1119">
                  <c:v>6-May-15</c:v>
                </c:pt>
                <c:pt idx="1120">
                  <c:v>7-May-15</c:v>
                </c:pt>
                <c:pt idx="1121">
                  <c:v>8-May-15</c:v>
                </c:pt>
                <c:pt idx="1122">
                  <c:v>11-May-15</c:v>
                </c:pt>
                <c:pt idx="1123">
                  <c:v>12-May-15</c:v>
                </c:pt>
                <c:pt idx="1124">
                  <c:v>13-May-15</c:v>
                </c:pt>
                <c:pt idx="1125">
                  <c:v>14-May-15</c:v>
                </c:pt>
                <c:pt idx="1126">
                  <c:v>15-May-15</c:v>
                </c:pt>
                <c:pt idx="1127">
                  <c:v>18-May-15</c:v>
                </c:pt>
                <c:pt idx="1128">
                  <c:v>19-May-15</c:v>
                </c:pt>
                <c:pt idx="1129">
                  <c:v>20-May-15</c:v>
                </c:pt>
                <c:pt idx="1130">
                  <c:v>21-May-15</c:v>
                </c:pt>
                <c:pt idx="1131">
                  <c:v>22-May-15</c:v>
                </c:pt>
                <c:pt idx="1132">
                  <c:v>25-May-15</c:v>
                </c:pt>
                <c:pt idx="1133">
                  <c:v>26-May-15</c:v>
                </c:pt>
                <c:pt idx="1134">
                  <c:v>27-May-15</c:v>
                </c:pt>
                <c:pt idx="1135">
                  <c:v>28-May-15</c:v>
                </c:pt>
                <c:pt idx="1136">
                  <c:v>29-May-15</c:v>
                </c:pt>
                <c:pt idx="1137">
                  <c:v>1-Jun-15</c:v>
                </c:pt>
                <c:pt idx="1138">
                  <c:v>2-Jun-15</c:v>
                </c:pt>
                <c:pt idx="1139">
                  <c:v>3-Jun-15</c:v>
                </c:pt>
                <c:pt idx="1140">
                  <c:v>4-Jun-15</c:v>
                </c:pt>
                <c:pt idx="1141">
                  <c:v>5-Jun-15</c:v>
                </c:pt>
                <c:pt idx="1142">
                  <c:v>8-Jun-15</c:v>
                </c:pt>
                <c:pt idx="1143">
                  <c:v>9-Jun-15</c:v>
                </c:pt>
                <c:pt idx="1144">
                  <c:v>10-Jun-15</c:v>
                </c:pt>
                <c:pt idx="1145">
                  <c:v>11-Jun-15</c:v>
                </c:pt>
                <c:pt idx="1146">
                  <c:v>12-Jun-15</c:v>
                </c:pt>
                <c:pt idx="1147">
                  <c:v>15-Jun-15</c:v>
                </c:pt>
                <c:pt idx="1148">
                  <c:v>16-Jun-15</c:v>
                </c:pt>
                <c:pt idx="1149">
                  <c:v>17-Jun-15</c:v>
                </c:pt>
                <c:pt idx="1150">
                  <c:v>18-Jun-15</c:v>
                </c:pt>
                <c:pt idx="1151">
                  <c:v>19-Jun-15</c:v>
                </c:pt>
                <c:pt idx="1152">
                  <c:v>22-Jun-15</c:v>
                </c:pt>
                <c:pt idx="1153">
                  <c:v>23-Jun-15</c:v>
                </c:pt>
                <c:pt idx="1154">
                  <c:v>24-Jun-15</c:v>
                </c:pt>
                <c:pt idx="1155">
                  <c:v>25-Jun-15</c:v>
                </c:pt>
                <c:pt idx="1156">
                  <c:v>26-Jun-15</c:v>
                </c:pt>
                <c:pt idx="1157">
                  <c:v>29-Jun-15</c:v>
                </c:pt>
                <c:pt idx="1158">
                  <c:v>30-Jun-15</c:v>
                </c:pt>
                <c:pt idx="1159">
                  <c:v>1-Jul-15</c:v>
                </c:pt>
                <c:pt idx="1160">
                  <c:v>2-Jul-15</c:v>
                </c:pt>
                <c:pt idx="1161">
                  <c:v>3-Jul-15</c:v>
                </c:pt>
                <c:pt idx="1162">
                  <c:v>6-Jul-15</c:v>
                </c:pt>
                <c:pt idx="1163">
                  <c:v>7-Jul-15</c:v>
                </c:pt>
                <c:pt idx="1164">
                  <c:v>8-Jul-15</c:v>
                </c:pt>
                <c:pt idx="1165">
                  <c:v>9-Jul-15</c:v>
                </c:pt>
                <c:pt idx="1166">
                  <c:v>10-Jul-15</c:v>
                </c:pt>
                <c:pt idx="1167">
                  <c:v>13-Jul-15</c:v>
                </c:pt>
                <c:pt idx="1168">
                  <c:v>14-Jul-15</c:v>
                </c:pt>
                <c:pt idx="1169">
                  <c:v>15-Jul-15</c:v>
                </c:pt>
                <c:pt idx="1170">
                  <c:v>16-Jul-15</c:v>
                </c:pt>
                <c:pt idx="1171">
                  <c:v>17-Jul-15</c:v>
                </c:pt>
                <c:pt idx="1172">
                  <c:v>20-Jul-15</c:v>
                </c:pt>
                <c:pt idx="1173">
                  <c:v>21-Jul-15</c:v>
                </c:pt>
                <c:pt idx="1174">
                  <c:v>22-Jul-15</c:v>
                </c:pt>
                <c:pt idx="1175">
                  <c:v>23-Jul-15</c:v>
                </c:pt>
                <c:pt idx="1176">
                  <c:v>24-Jul-15</c:v>
                </c:pt>
                <c:pt idx="1177">
                  <c:v>27-Jul-15</c:v>
                </c:pt>
                <c:pt idx="1178">
                  <c:v>28-Jul-15</c:v>
                </c:pt>
                <c:pt idx="1179">
                  <c:v>29-Jul-15</c:v>
                </c:pt>
                <c:pt idx="1180">
                  <c:v>30-Jul-15</c:v>
                </c:pt>
                <c:pt idx="1181">
                  <c:v>31-Jul-15</c:v>
                </c:pt>
                <c:pt idx="1182">
                  <c:v>3-Aug-15</c:v>
                </c:pt>
                <c:pt idx="1183">
                  <c:v>4-Aug-15</c:v>
                </c:pt>
                <c:pt idx="1184">
                  <c:v>5-Aug-15</c:v>
                </c:pt>
                <c:pt idx="1185">
                  <c:v>6-Aug-15</c:v>
                </c:pt>
                <c:pt idx="1186">
                  <c:v>7-Aug-15</c:v>
                </c:pt>
                <c:pt idx="1187">
                  <c:v>10-Aug-15</c:v>
                </c:pt>
                <c:pt idx="1188">
                  <c:v>11-Aug-15</c:v>
                </c:pt>
                <c:pt idx="1189">
                  <c:v>12-Aug-15</c:v>
                </c:pt>
                <c:pt idx="1190">
                  <c:v>13-Aug-15</c:v>
                </c:pt>
                <c:pt idx="1191">
                  <c:v>14-Aug-15</c:v>
                </c:pt>
                <c:pt idx="1192">
                  <c:v>17-Aug-15</c:v>
                </c:pt>
                <c:pt idx="1193">
                  <c:v>18-Aug-15</c:v>
                </c:pt>
                <c:pt idx="1194">
                  <c:v>19-Aug-15</c:v>
                </c:pt>
                <c:pt idx="1195">
                  <c:v>20-Aug-15</c:v>
                </c:pt>
                <c:pt idx="1196">
                  <c:v>21-Aug-15</c:v>
                </c:pt>
                <c:pt idx="1197">
                  <c:v>24-Aug-15</c:v>
                </c:pt>
                <c:pt idx="1198">
                  <c:v>25-Aug-15</c:v>
                </c:pt>
                <c:pt idx="1199">
                  <c:v>26-Aug-15</c:v>
                </c:pt>
                <c:pt idx="1200">
                  <c:v>27-Aug-15</c:v>
                </c:pt>
                <c:pt idx="1201">
                  <c:v>28-Aug-15</c:v>
                </c:pt>
                <c:pt idx="1202">
                  <c:v>31-Aug-15</c:v>
                </c:pt>
                <c:pt idx="1203">
                  <c:v>1-Sep-15</c:v>
                </c:pt>
                <c:pt idx="1204">
                  <c:v>2-Sep-15</c:v>
                </c:pt>
                <c:pt idx="1205">
                  <c:v>3-Sep-15</c:v>
                </c:pt>
                <c:pt idx="1206">
                  <c:v>4-Sep-15</c:v>
                </c:pt>
                <c:pt idx="1207">
                  <c:v>7-Sep-15</c:v>
                </c:pt>
                <c:pt idx="1208">
                  <c:v>8-Sep-15</c:v>
                </c:pt>
                <c:pt idx="1209">
                  <c:v>9-Sep-15</c:v>
                </c:pt>
                <c:pt idx="1210">
                  <c:v>10-Sep-15</c:v>
                </c:pt>
                <c:pt idx="1211">
                  <c:v>11-Sep-15</c:v>
                </c:pt>
                <c:pt idx="1212">
                  <c:v>14-Sep-15</c:v>
                </c:pt>
                <c:pt idx="1213">
                  <c:v>15-Sep-15</c:v>
                </c:pt>
                <c:pt idx="1214">
                  <c:v>16-Sep-15</c:v>
                </c:pt>
                <c:pt idx="1215">
                  <c:v>17-Sep-15</c:v>
                </c:pt>
                <c:pt idx="1216">
                  <c:v>18-Sep-15</c:v>
                </c:pt>
                <c:pt idx="1217">
                  <c:v>21-Sep-15</c:v>
                </c:pt>
                <c:pt idx="1218">
                  <c:v>22-Sep-15</c:v>
                </c:pt>
                <c:pt idx="1219">
                  <c:v>23-Sep-15</c:v>
                </c:pt>
                <c:pt idx="1220">
                  <c:v>24-Sep-15</c:v>
                </c:pt>
                <c:pt idx="1221">
                  <c:v>25-Sep-15</c:v>
                </c:pt>
                <c:pt idx="1222">
                  <c:v>28-Sep-15</c:v>
                </c:pt>
                <c:pt idx="1223">
                  <c:v>29-Sep-15</c:v>
                </c:pt>
                <c:pt idx="1224">
                  <c:v>30-Sep-15</c:v>
                </c:pt>
                <c:pt idx="1225">
                  <c:v>1-Oct-15</c:v>
                </c:pt>
                <c:pt idx="1226">
                  <c:v>2-Oct-15</c:v>
                </c:pt>
                <c:pt idx="1227">
                  <c:v>5-Oct-15</c:v>
                </c:pt>
                <c:pt idx="1228">
                  <c:v>6-Oct-15</c:v>
                </c:pt>
                <c:pt idx="1229">
                  <c:v>7-Oct-15</c:v>
                </c:pt>
                <c:pt idx="1230">
                  <c:v>8-Oct-15</c:v>
                </c:pt>
                <c:pt idx="1231">
                  <c:v>9-Oct-15</c:v>
                </c:pt>
                <c:pt idx="1232">
                  <c:v>12-Oct-15</c:v>
                </c:pt>
                <c:pt idx="1233">
                  <c:v>13-Oct-15</c:v>
                </c:pt>
                <c:pt idx="1234">
                  <c:v>14-Oct-15</c:v>
                </c:pt>
                <c:pt idx="1235">
                  <c:v>15-Oct-15</c:v>
                </c:pt>
                <c:pt idx="1236">
                  <c:v>16-Oct-15</c:v>
                </c:pt>
                <c:pt idx="1237">
                  <c:v>19-Oct-15</c:v>
                </c:pt>
                <c:pt idx="1238">
                  <c:v>20-Oct-15</c:v>
                </c:pt>
                <c:pt idx="1239">
                  <c:v>21-Oct-15</c:v>
                </c:pt>
                <c:pt idx="1240">
                  <c:v>22-Oct-15</c:v>
                </c:pt>
                <c:pt idx="1241">
                  <c:v>23-Oct-15</c:v>
                </c:pt>
                <c:pt idx="1242">
                  <c:v>26-Oct-15</c:v>
                </c:pt>
                <c:pt idx="1243">
                  <c:v>27-Oct-15</c:v>
                </c:pt>
                <c:pt idx="1244">
                  <c:v>28-Oct-15</c:v>
                </c:pt>
                <c:pt idx="1245">
                  <c:v>29-Oct-15</c:v>
                </c:pt>
                <c:pt idx="1246">
                  <c:v>30-Oct-15</c:v>
                </c:pt>
                <c:pt idx="1247">
                  <c:v>2-Nov-15</c:v>
                </c:pt>
                <c:pt idx="1248">
                  <c:v>3-Nov-15</c:v>
                </c:pt>
                <c:pt idx="1249">
                  <c:v>4-Nov-15</c:v>
                </c:pt>
                <c:pt idx="1250">
                  <c:v>5-Nov-15</c:v>
                </c:pt>
                <c:pt idx="1251">
                  <c:v>6-Nov-15</c:v>
                </c:pt>
                <c:pt idx="1252">
                  <c:v>9-Nov-15</c:v>
                </c:pt>
                <c:pt idx="1253">
                  <c:v>10-Nov-15</c:v>
                </c:pt>
                <c:pt idx="1254">
                  <c:v>11-Nov-15</c:v>
                </c:pt>
                <c:pt idx="1255">
                  <c:v>12-Nov-15</c:v>
                </c:pt>
                <c:pt idx="1256">
                  <c:v>13-Nov-15</c:v>
                </c:pt>
                <c:pt idx="1257">
                  <c:v>16-Nov-15</c:v>
                </c:pt>
                <c:pt idx="1258">
                  <c:v>17-Nov-15</c:v>
                </c:pt>
                <c:pt idx="1259">
                  <c:v>18-Nov-15</c:v>
                </c:pt>
                <c:pt idx="1260">
                  <c:v>19-Nov-15</c:v>
                </c:pt>
                <c:pt idx="1261">
                  <c:v>20-Nov-15</c:v>
                </c:pt>
                <c:pt idx="1262">
                  <c:v>23-Nov-15</c:v>
                </c:pt>
                <c:pt idx="1263">
                  <c:v>24-Nov-15</c:v>
                </c:pt>
                <c:pt idx="1264">
                  <c:v>25-Nov-15</c:v>
                </c:pt>
                <c:pt idx="1265">
                  <c:v>26-Nov-15</c:v>
                </c:pt>
                <c:pt idx="1266">
                  <c:v>27-Nov-15</c:v>
                </c:pt>
                <c:pt idx="1267">
                  <c:v>30-Nov-15</c:v>
                </c:pt>
                <c:pt idx="1268">
                  <c:v>1-Dec-15</c:v>
                </c:pt>
                <c:pt idx="1269">
                  <c:v>2-Dec-15</c:v>
                </c:pt>
                <c:pt idx="1270">
                  <c:v>3-Dec-15</c:v>
                </c:pt>
                <c:pt idx="1271">
                  <c:v>4-Dec-15</c:v>
                </c:pt>
                <c:pt idx="1272">
                  <c:v>7-Dec-15</c:v>
                </c:pt>
                <c:pt idx="1273">
                  <c:v>8-Dec-15</c:v>
                </c:pt>
                <c:pt idx="1274">
                  <c:v>9-Dec-15</c:v>
                </c:pt>
                <c:pt idx="1275">
                  <c:v>10-Dec-15</c:v>
                </c:pt>
                <c:pt idx="1276">
                  <c:v>11-Dec-15</c:v>
                </c:pt>
                <c:pt idx="1277">
                  <c:v>14-Dec-15</c:v>
                </c:pt>
                <c:pt idx="1278">
                  <c:v>16-Dec-15</c:v>
                </c:pt>
                <c:pt idx="1279">
                  <c:v>17-Dec-15</c:v>
                </c:pt>
                <c:pt idx="1280">
                  <c:v>18-Dec-15</c:v>
                </c:pt>
                <c:pt idx="1281">
                  <c:v>21-Dec-15</c:v>
                </c:pt>
                <c:pt idx="1282">
                  <c:v>22-Dec-15</c:v>
                </c:pt>
                <c:pt idx="1283">
                  <c:v>23-Dec-15</c:v>
                </c:pt>
                <c:pt idx="1284">
                  <c:v>24-Dec-15</c:v>
                </c:pt>
                <c:pt idx="1285">
                  <c:v>25-Dec-15</c:v>
                </c:pt>
                <c:pt idx="1286">
                  <c:v>28-Dec-15</c:v>
                </c:pt>
                <c:pt idx="1287">
                  <c:v>29-Dec-15</c:v>
                </c:pt>
                <c:pt idx="1288">
                  <c:v>30-Dec-15</c:v>
                </c:pt>
                <c:pt idx="1289">
                  <c:v>31-Dec-15</c:v>
                </c:pt>
                <c:pt idx="1290">
                  <c:v>1-Jan-16</c:v>
                </c:pt>
                <c:pt idx="1291">
                  <c:v>4-Jan-16</c:v>
                </c:pt>
                <c:pt idx="1292">
                  <c:v>5-Jan-16</c:v>
                </c:pt>
                <c:pt idx="1293">
                  <c:v>6-Jan-16</c:v>
                </c:pt>
                <c:pt idx="1294">
                  <c:v>7-Jan-16</c:v>
                </c:pt>
                <c:pt idx="1295">
                  <c:v>8-Jan-16</c:v>
                </c:pt>
                <c:pt idx="1296">
                  <c:v>11-Jan-16</c:v>
                </c:pt>
                <c:pt idx="1297">
                  <c:v>12-Jan-16</c:v>
                </c:pt>
                <c:pt idx="1298">
                  <c:v>13-Jan-16</c:v>
                </c:pt>
                <c:pt idx="1299">
                  <c:v>14-Jan-16</c:v>
                </c:pt>
                <c:pt idx="1300">
                  <c:v>15-Jan-16</c:v>
                </c:pt>
                <c:pt idx="1301">
                  <c:v>18-Jan-16</c:v>
                </c:pt>
                <c:pt idx="1302">
                  <c:v>19-Jan-16</c:v>
                </c:pt>
                <c:pt idx="1303">
                  <c:v>20-Jan-16</c:v>
                </c:pt>
                <c:pt idx="1304">
                  <c:v>21-Jan-16</c:v>
                </c:pt>
                <c:pt idx="1305">
                  <c:v>22-Jan-16</c:v>
                </c:pt>
                <c:pt idx="1306">
                  <c:v>25-Jan-16</c:v>
                </c:pt>
                <c:pt idx="1307">
                  <c:v>26-Jan-16</c:v>
                </c:pt>
                <c:pt idx="1308">
                  <c:v>27-Jan-16</c:v>
                </c:pt>
                <c:pt idx="1309">
                  <c:v>28-Jan-16</c:v>
                </c:pt>
                <c:pt idx="1310">
                  <c:v>29-Jan-16</c:v>
                </c:pt>
                <c:pt idx="1311">
                  <c:v>1-Feb-16</c:v>
                </c:pt>
                <c:pt idx="1312">
                  <c:v>2-Feb-16</c:v>
                </c:pt>
                <c:pt idx="1313">
                  <c:v>3-Feb-16</c:v>
                </c:pt>
                <c:pt idx="1314">
                  <c:v>4-Feb-16</c:v>
                </c:pt>
                <c:pt idx="1315">
                  <c:v>5-Feb-16</c:v>
                </c:pt>
                <c:pt idx="1316">
                  <c:v>8-Feb-16</c:v>
                </c:pt>
                <c:pt idx="1317">
                  <c:v>9-Feb-16</c:v>
                </c:pt>
                <c:pt idx="1318">
                  <c:v>10-Feb-16</c:v>
                </c:pt>
                <c:pt idx="1319">
                  <c:v>11-Feb-16</c:v>
                </c:pt>
                <c:pt idx="1320">
                  <c:v>12-Feb-16</c:v>
                </c:pt>
                <c:pt idx="1321">
                  <c:v>15-Feb-16</c:v>
                </c:pt>
                <c:pt idx="1322">
                  <c:v>16-Feb-16</c:v>
                </c:pt>
                <c:pt idx="1323">
                  <c:v>17-Feb-16</c:v>
                </c:pt>
                <c:pt idx="1324">
                  <c:v>18-Feb-16</c:v>
                </c:pt>
                <c:pt idx="1325">
                  <c:v>19-Feb-16</c:v>
                </c:pt>
                <c:pt idx="1326">
                  <c:v>22-Feb-16</c:v>
                </c:pt>
                <c:pt idx="1327">
                  <c:v>23-Feb-16</c:v>
                </c:pt>
                <c:pt idx="1328">
                  <c:v>24-Feb-16</c:v>
                </c:pt>
                <c:pt idx="1329">
                  <c:v>25-Feb-16</c:v>
                </c:pt>
                <c:pt idx="1330">
                  <c:v>26-Feb-16</c:v>
                </c:pt>
                <c:pt idx="1331">
                  <c:v>29-Feb-16</c:v>
                </c:pt>
                <c:pt idx="1332">
                  <c:v>1-Mar-16</c:v>
                </c:pt>
                <c:pt idx="1333">
                  <c:v>2-Mar-16</c:v>
                </c:pt>
                <c:pt idx="1334">
                  <c:v>3-Mar-16</c:v>
                </c:pt>
                <c:pt idx="1335">
                  <c:v>4-Mar-16</c:v>
                </c:pt>
                <c:pt idx="1336">
                  <c:v>7-Mar-16</c:v>
                </c:pt>
                <c:pt idx="1337">
                  <c:v>8-Mar-16</c:v>
                </c:pt>
                <c:pt idx="1338">
                  <c:v>9-Mar-16</c:v>
                </c:pt>
                <c:pt idx="1339">
                  <c:v>10-Mar-16</c:v>
                </c:pt>
                <c:pt idx="1340">
                  <c:v>11-Mar-16</c:v>
                </c:pt>
                <c:pt idx="1341">
                  <c:v>14-Mar-16</c:v>
                </c:pt>
                <c:pt idx="1342">
                  <c:v>15-Mar-16</c:v>
                </c:pt>
                <c:pt idx="1343">
                  <c:v>16-Mar-16</c:v>
                </c:pt>
                <c:pt idx="1344">
                  <c:v>17-Mar-16</c:v>
                </c:pt>
                <c:pt idx="1345">
                  <c:v>18-Mar-16</c:v>
                </c:pt>
                <c:pt idx="1346">
                  <c:v>21-Mar-16</c:v>
                </c:pt>
                <c:pt idx="1347">
                  <c:v>22-Mar-16</c:v>
                </c:pt>
                <c:pt idx="1348">
                  <c:v>23-Mar-16</c:v>
                </c:pt>
                <c:pt idx="1349">
                  <c:v>24-Mar-16</c:v>
                </c:pt>
                <c:pt idx="1350">
                  <c:v>25-Mar-16</c:v>
                </c:pt>
                <c:pt idx="1351">
                  <c:v>28-Mar-16</c:v>
                </c:pt>
                <c:pt idx="1352">
                  <c:v>29-Mar-16</c:v>
                </c:pt>
                <c:pt idx="1353">
                  <c:v>30-Mar-16</c:v>
                </c:pt>
                <c:pt idx="1354">
                  <c:v>31-Mar-16</c:v>
                </c:pt>
                <c:pt idx="1355">
                  <c:v>1-Apr-16</c:v>
                </c:pt>
                <c:pt idx="1356">
                  <c:v>4-Apr-16</c:v>
                </c:pt>
                <c:pt idx="1357">
                  <c:v>5-Apr-16</c:v>
                </c:pt>
                <c:pt idx="1358">
                  <c:v>6-Apr-16</c:v>
                </c:pt>
                <c:pt idx="1359">
                  <c:v>7-Apr-16</c:v>
                </c:pt>
                <c:pt idx="1360">
                  <c:v>8-Apr-16</c:v>
                </c:pt>
                <c:pt idx="1361">
                  <c:v>11-Apr-16</c:v>
                </c:pt>
                <c:pt idx="1362">
                  <c:v>12-Apr-16</c:v>
                </c:pt>
                <c:pt idx="1363">
                  <c:v>13-Apr-16</c:v>
                </c:pt>
                <c:pt idx="1364">
                  <c:v>14-Apr-16</c:v>
                </c:pt>
                <c:pt idx="1365">
                  <c:v>15-Apr-16</c:v>
                </c:pt>
                <c:pt idx="1366">
                  <c:v>18-Apr-16</c:v>
                </c:pt>
                <c:pt idx="1367">
                  <c:v>19-Apr-16</c:v>
                </c:pt>
                <c:pt idx="1368">
                  <c:v>20-Apr-16</c:v>
                </c:pt>
                <c:pt idx="1369">
                  <c:v>21-Apr-16</c:v>
                </c:pt>
                <c:pt idx="1370">
                  <c:v>22-Apr-16</c:v>
                </c:pt>
                <c:pt idx="1371">
                  <c:v>25-Apr-16</c:v>
                </c:pt>
                <c:pt idx="1372">
                  <c:v>26-Apr-16</c:v>
                </c:pt>
                <c:pt idx="1373">
                  <c:v>27-Apr-16</c:v>
                </c:pt>
                <c:pt idx="1374">
                  <c:v>28-Apr-16</c:v>
                </c:pt>
                <c:pt idx="1375">
                  <c:v>29-Apr-16</c:v>
                </c:pt>
                <c:pt idx="1376">
                  <c:v>2-May-16</c:v>
                </c:pt>
                <c:pt idx="1377">
                  <c:v>3-May-16</c:v>
                </c:pt>
                <c:pt idx="1378">
                  <c:v>4-May-16</c:v>
                </c:pt>
                <c:pt idx="1379">
                  <c:v>5-May-16</c:v>
                </c:pt>
                <c:pt idx="1380">
                  <c:v>6-May-16</c:v>
                </c:pt>
                <c:pt idx="1381">
                  <c:v>9-May-16</c:v>
                </c:pt>
                <c:pt idx="1382">
                  <c:v>10-May-16</c:v>
                </c:pt>
                <c:pt idx="1383">
                  <c:v>11-May-16</c:v>
                </c:pt>
                <c:pt idx="1384">
                  <c:v>12-May-16</c:v>
                </c:pt>
                <c:pt idx="1385">
                  <c:v>13-May-16</c:v>
                </c:pt>
                <c:pt idx="1386">
                  <c:v>16-May-16</c:v>
                </c:pt>
                <c:pt idx="1387">
                  <c:v>17-May-16</c:v>
                </c:pt>
                <c:pt idx="1388">
                  <c:v>18-May-16</c:v>
                </c:pt>
                <c:pt idx="1389">
                  <c:v>19-May-16</c:v>
                </c:pt>
                <c:pt idx="1390">
                  <c:v>20-May-16</c:v>
                </c:pt>
                <c:pt idx="1391">
                  <c:v>23-May-16</c:v>
                </c:pt>
                <c:pt idx="1392">
                  <c:v>24-May-16</c:v>
                </c:pt>
                <c:pt idx="1393">
                  <c:v>25-May-16</c:v>
                </c:pt>
                <c:pt idx="1394">
                  <c:v>26-May-16</c:v>
                </c:pt>
                <c:pt idx="1395">
                  <c:v>27-May-16</c:v>
                </c:pt>
                <c:pt idx="1396">
                  <c:v>30-May-16</c:v>
                </c:pt>
                <c:pt idx="1397">
                  <c:v>31-May-16</c:v>
                </c:pt>
                <c:pt idx="1398">
                  <c:v>1-Jun-16</c:v>
                </c:pt>
                <c:pt idx="1399">
                  <c:v>2-Jun-16</c:v>
                </c:pt>
                <c:pt idx="1400">
                  <c:v>3-Jun-16</c:v>
                </c:pt>
                <c:pt idx="1401">
                  <c:v>6-Jun-16</c:v>
                </c:pt>
                <c:pt idx="1402">
                  <c:v>7-Jun-16</c:v>
                </c:pt>
                <c:pt idx="1403">
                  <c:v>8-Jun-16</c:v>
                </c:pt>
                <c:pt idx="1404">
                  <c:v>9-Jun-16</c:v>
                </c:pt>
                <c:pt idx="1405">
                  <c:v>10-Jun-16</c:v>
                </c:pt>
                <c:pt idx="1406">
                  <c:v>13-Jun-16</c:v>
                </c:pt>
                <c:pt idx="1407">
                  <c:v>14-Jun-16</c:v>
                </c:pt>
                <c:pt idx="1408">
                  <c:v>15-Jun-16</c:v>
                </c:pt>
                <c:pt idx="1409">
                  <c:v>16-Jun-16</c:v>
                </c:pt>
                <c:pt idx="1410">
                  <c:v>17-Jun-16</c:v>
                </c:pt>
                <c:pt idx="1411">
                  <c:v>20-Jun-16</c:v>
                </c:pt>
                <c:pt idx="1412">
                  <c:v>21-Jun-16</c:v>
                </c:pt>
                <c:pt idx="1413">
                  <c:v>22-Jun-16</c:v>
                </c:pt>
                <c:pt idx="1414">
                  <c:v>23-Jun-16</c:v>
                </c:pt>
                <c:pt idx="1415">
                  <c:v>24-Jun-16</c:v>
                </c:pt>
                <c:pt idx="1416">
                  <c:v>27-Jun-16</c:v>
                </c:pt>
                <c:pt idx="1417">
                  <c:v>28-Jun-16</c:v>
                </c:pt>
                <c:pt idx="1418">
                  <c:v>29-Jun-16</c:v>
                </c:pt>
                <c:pt idx="1419">
                  <c:v>30-Jun-16</c:v>
                </c:pt>
                <c:pt idx="1420">
                  <c:v>1-Jul-16</c:v>
                </c:pt>
                <c:pt idx="1421">
                  <c:v>4-Jul-16</c:v>
                </c:pt>
                <c:pt idx="1422">
                  <c:v>5-Jul-16</c:v>
                </c:pt>
                <c:pt idx="1423">
                  <c:v>6-Jul-16</c:v>
                </c:pt>
                <c:pt idx="1424">
                  <c:v>7-Jul-16</c:v>
                </c:pt>
                <c:pt idx="1425">
                  <c:v>8-Jul-16</c:v>
                </c:pt>
                <c:pt idx="1426">
                  <c:v>11-Jul-16</c:v>
                </c:pt>
                <c:pt idx="1427">
                  <c:v>12-Jul-16</c:v>
                </c:pt>
                <c:pt idx="1428">
                  <c:v>13-Jul-16</c:v>
                </c:pt>
                <c:pt idx="1429">
                  <c:v>14-Jul-16</c:v>
                </c:pt>
                <c:pt idx="1430">
                  <c:v>15-Jul-16</c:v>
                </c:pt>
                <c:pt idx="1431">
                  <c:v>18-Jul-16</c:v>
                </c:pt>
                <c:pt idx="1432">
                  <c:v>19-Jul-16</c:v>
                </c:pt>
                <c:pt idx="1433">
                  <c:v>20-Jul-16</c:v>
                </c:pt>
                <c:pt idx="1434">
                  <c:v>21-Jul-16</c:v>
                </c:pt>
                <c:pt idx="1435">
                  <c:v>22-Jul-16</c:v>
                </c:pt>
                <c:pt idx="1436">
                  <c:v>25-Jul-16</c:v>
                </c:pt>
                <c:pt idx="1437">
                  <c:v>26-Jul-16</c:v>
                </c:pt>
                <c:pt idx="1438">
                  <c:v>27-Jul-16</c:v>
                </c:pt>
                <c:pt idx="1439">
                  <c:v>28-Jul-16</c:v>
                </c:pt>
                <c:pt idx="1440">
                  <c:v>29-Jul-16</c:v>
                </c:pt>
                <c:pt idx="1441">
                  <c:v>1-Aug-16</c:v>
                </c:pt>
                <c:pt idx="1442">
                  <c:v>2-Aug-16</c:v>
                </c:pt>
                <c:pt idx="1443">
                  <c:v>3-Aug-16</c:v>
                </c:pt>
                <c:pt idx="1444">
                  <c:v>4-Aug-16</c:v>
                </c:pt>
                <c:pt idx="1445">
                  <c:v>5-Aug-16</c:v>
                </c:pt>
                <c:pt idx="1446">
                  <c:v>8-Aug-16</c:v>
                </c:pt>
                <c:pt idx="1447">
                  <c:v>9-Aug-16</c:v>
                </c:pt>
                <c:pt idx="1448">
                  <c:v>10-Aug-16</c:v>
                </c:pt>
                <c:pt idx="1449">
                  <c:v>11-Aug-16</c:v>
                </c:pt>
                <c:pt idx="1450">
                  <c:v>12-Aug-16</c:v>
                </c:pt>
                <c:pt idx="1451">
                  <c:v>15-Aug-16</c:v>
                </c:pt>
                <c:pt idx="1452">
                  <c:v>16-Aug-16</c:v>
                </c:pt>
                <c:pt idx="1453">
                  <c:v>17-Aug-16</c:v>
                </c:pt>
                <c:pt idx="1454">
                  <c:v>18-Aug-16</c:v>
                </c:pt>
                <c:pt idx="1455">
                  <c:v>19-Aug-16</c:v>
                </c:pt>
                <c:pt idx="1456">
                  <c:v>22-Aug-16</c:v>
                </c:pt>
                <c:pt idx="1457">
                  <c:v>23-Aug-16</c:v>
                </c:pt>
                <c:pt idx="1458">
                  <c:v>24-Aug-16</c:v>
                </c:pt>
                <c:pt idx="1459">
                  <c:v>25-Aug-16</c:v>
                </c:pt>
                <c:pt idx="1460">
                  <c:v>26-Aug-16</c:v>
                </c:pt>
                <c:pt idx="1461">
                  <c:v>29-Aug-16</c:v>
                </c:pt>
                <c:pt idx="1462">
                  <c:v>30-Aug-16</c:v>
                </c:pt>
                <c:pt idx="1463">
                  <c:v>31-Aug-16</c:v>
                </c:pt>
                <c:pt idx="1464">
                  <c:v>1-Sep-16</c:v>
                </c:pt>
                <c:pt idx="1465">
                  <c:v>2-Sep-16</c:v>
                </c:pt>
                <c:pt idx="1466">
                  <c:v>05-Sep-16</c:v>
                </c:pt>
                <c:pt idx="1467">
                  <c:v>06-Sep-16</c:v>
                </c:pt>
                <c:pt idx="1468">
                  <c:v>07-Sep-16</c:v>
                </c:pt>
                <c:pt idx="1469">
                  <c:v>08-Sep-16</c:v>
                </c:pt>
                <c:pt idx="1470">
                  <c:v>09-Sep-16</c:v>
                </c:pt>
                <c:pt idx="1471">
                  <c:v>12-Sep-16</c:v>
                </c:pt>
                <c:pt idx="1472">
                  <c:v>13-Sep-16</c:v>
                </c:pt>
                <c:pt idx="1473">
                  <c:v>14-Sep-16</c:v>
                </c:pt>
                <c:pt idx="1474">
                  <c:v>15-Sep-16</c:v>
                </c:pt>
                <c:pt idx="1475">
                  <c:v>16-Sep-16</c:v>
                </c:pt>
                <c:pt idx="1476">
                  <c:v>19-Sep-16</c:v>
                </c:pt>
                <c:pt idx="1477">
                  <c:v>20-Sep-16</c:v>
                </c:pt>
                <c:pt idx="1478">
                  <c:v>21-Sep-16</c:v>
                </c:pt>
                <c:pt idx="1479">
                  <c:v>22-Sep-16</c:v>
                </c:pt>
                <c:pt idx="1480">
                  <c:v>23-Sep-16</c:v>
                </c:pt>
                <c:pt idx="1481">
                  <c:v>26-Sep-16</c:v>
                </c:pt>
                <c:pt idx="1482">
                  <c:v>27-Sep-16</c:v>
                </c:pt>
                <c:pt idx="1483">
                  <c:v>28-Sep-16</c:v>
                </c:pt>
                <c:pt idx="1484">
                  <c:v>29-Sep-16</c:v>
                </c:pt>
                <c:pt idx="1485">
                  <c:v>30-Sep-16</c:v>
                </c:pt>
                <c:pt idx="1486">
                  <c:v>03-Oct-16</c:v>
                </c:pt>
                <c:pt idx="1487">
                  <c:v>4-Oct-16</c:v>
                </c:pt>
                <c:pt idx="1488">
                  <c:v>5-Oct-16</c:v>
                </c:pt>
                <c:pt idx="1489">
                  <c:v>6-Oct-16</c:v>
                </c:pt>
                <c:pt idx="1490">
                  <c:v>7-Oct-16</c:v>
                </c:pt>
                <c:pt idx="1491">
                  <c:v>10-Oct-16</c:v>
                </c:pt>
                <c:pt idx="1492">
                  <c:v>11-Oct-16</c:v>
                </c:pt>
                <c:pt idx="1493">
                  <c:v>12-Oct-16</c:v>
                </c:pt>
                <c:pt idx="1494">
                  <c:v>13-Oct-16</c:v>
                </c:pt>
                <c:pt idx="1495">
                  <c:v>14-Oct-16</c:v>
                </c:pt>
                <c:pt idx="1496">
                  <c:v>17-Oct-16</c:v>
                </c:pt>
                <c:pt idx="1497">
                  <c:v>18-Oct-16</c:v>
                </c:pt>
                <c:pt idx="1498">
                  <c:v>19-Oct-16</c:v>
                </c:pt>
                <c:pt idx="1499">
                  <c:v>20-Oct-16</c:v>
                </c:pt>
                <c:pt idx="1500">
                  <c:v>21-Oct-16</c:v>
                </c:pt>
                <c:pt idx="1501">
                  <c:v>24-Oct-16</c:v>
                </c:pt>
                <c:pt idx="1502">
                  <c:v>25-Oct-16</c:v>
                </c:pt>
                <c:pt idx="1503">
                  <c:v>26-Oct-16</c:v>
                </c:pt>
                <c:pt idx="1504">
                  <c:v>27-Oct-16</c:v>
                </c:pt>
                <c:pt idx="1505">
                  <c:v>28-Oct-16</c:v>
                </c:pt>
                <c:pt idx="1506">
                  <c:v>31-Oct-16</c:v>
                </c:pt>
                <c:pt idx="1507">
                  <c:v>01-Nov-16</c:v>
                </c:pt>
                <c:pt idx="1508">
                  <c:v>02-Nov-16</c:v>
                </c:pt>
                <c:pt idx="1509">
                  <c:v>03-Nov-16</c:v>
                </c:pt>
                <c:pt idx="1510">
                  <c:v>04-Nov-16</c:v>
                </c:pt>
                <c:pt idx="1511">
                  <c:v>07-Nov-16</c:v>
                </c:pt>
                <c:pt idx="1512">
                  <c:v>08-Nov-16</c:v>
                </c:pt>
                <c:pt idx="1513">
                  <c:v>09-Nov-16</c:v>
                </c:pt>
                <c:pt idx="1514">
                  <c:v>10-Nov-16</c:v>
                </c:pt>
                <c:pt idx="1515">
                  <c:v>11-Nov-16</c:v>
                </c:pt>
                <c:pt idx="1516">
                  <c:v>14-Nov-16</c:v>
                </c:pt>
                <c:pt idx="1517">
                  <c:v>15-Nov-16</c:v>
                </c:pt>
                <c:pt idx="1518">
                  <c:v>16-Nov-16</c:v>
                </c:pt>
                <c:pt idx="1519">
                  <c:v>17-Nov-16</c:v>
                </c:pt>
                <c:pt idx="1520">
                  <c:v>18-Nov-16</c:v>
                </c:pt>
                <c:pt idx="1521">
                  <c:v>21-Nov-16</c:v>
                </c:pt>
                <c:pt idx="1522">
                  <c:v>22-Nov-16</c:v>
                </c:pt>
                <c:pt idx="1523">
                  <c:v>23-Nov-16</c:v>
                </c:pt>
                <c:pt idx="1524">
                  <c:v>24-Nov-16</c:v>
                </c:pt>
                <c:pt idx="1525">
                  <c:v>25-Nov-16</c:v>
                </c:pt>
                <c:pt idx="1526">
                  <c:v>28-Nov-16</c:v>
                </c:pt>
                <c:pt idx="1527">
                  <c:v>29-Nov-16</c:v>
                </c:pt>
                <c:pt idx="1528">
                  <c:v>30-Nov-16</c:v>
                </c:pt>
                <c:pt idx="1529">
                  <c:v>01-Dec-16</c:v>
                </c:pt>
                <c:pt idx="1530">
                  <c:v>02-Dec-16</c:v>
                </c:pt>
                <c:pt idx="1531">
                  <c:v>05-Dec-16</c:v>
                </c:pt>
                <c:pt idx="1532">
                  <c:v>06-Dec-16</c:v>
                </c:pt>
                <c:pt idx="1533">
                  <c:v>07-Dec-16</c:v>
                </c:pt>
                <c:pt idx="1534">
                  <c:v>08-Dec-16</c:v>
                </c:pt>
                <c:pt idx="1535">
                  <c:v>09-Dec-16</c:v>
                </c:pt>
                <c:pt idx="1536">
                  <c:v>12-Dec-16</c:v>
                </c:pt>
                <c:pt idx="1537">
                  <c:v>13-Dec-16</c:v>
                </c:pt>
                <c:pt idx="1538">
                  <c:v>14-Dec-16</c:v>
                </c:pt>
                <c:pt idx="1539">
                  <c:v>15-Dec-16</c:v>
                </c:pt>
                <c:pt idx="1540">
                  <c:v>16-Dec-16</c:v>
                </c:pt>
                <c:pt idx="1541">
                  <c:v>19-Dec-16</c:v>
                </c:pt>
                <c:pt idx="1542">
                  <c:v>20-Dec-16</c:v>
                </c:pt>
                <c:pt idx="1543">
                  <c:v>21-Dec-16</c:v>
                </c:pt>
                <c:pt idx="1544">
                  <c:v>22-Dec-16</c:v>
                </c:pt>
                <c:pt idx="1545">
                  <c:v>23-Dec-16</c:v>
                </c:pt>
                <c:pt idx="1546">
                  <c:v>26-Dec-16</c:v>
                </c:pt>
                <c:pt idx="1547">
                  <c:v>27-Dec-16</c:v>
                </c:pt>
                <c:pt idx="1548">
                  <c:v>28-Dec-16</c:v>
                </c:pt>
                <c:pt idx="1549">
                  <c:v>29-Dec-16</c:v>
                </c:pt>
                <c:pt idx="1550">
                  <c:v>30-Dec-16</c:v>
                </c:pt>
                <c:pt idx="1551">
                  <c:v>02-Jan-17</c:v>
                </c:pt>
                <c:pt idx="1552">
                  <c:v>03-Jan-17</c:v>
                </c:pt>
                <c:pt idx="1553">
                  <c:v>04-Jan-17</c:v>
                </c:pt>
                <c:pt idx="1554">
                  <c:v>05-Jan-17</c:v>
                </c:pt>
                <c:pt idx="1555">
                  <c:v>08-Jan-17</c:v>
                </c:pt>
                <c:pt idx="1556">
                  <c:v>09-Jan-17</c:v>
                </c:pt>
                <c:pt idx="1557">
                  <c:v>10-Jan-17</c:v>
                </c:pt>
                <c:pt idx="1558">
                  <c:v>11-Jan-17</c:v>
                </c:pt>
                <c:pt idx="1559">
                  <c:v>12-Jan-17</c:v>
                </c:pt>
                <c:pt idx="1560">
                  <c:v>13-Jan-17</c:v>
                </c:pt>
                <c:pt idx="1561">
                  <c:v>16-Jan-17</c:v>
                </c:pt>
                <c:pt idx="1562">
                  <c:v>17-Jan-17</c:v>
                </c:pt>
                <c:pt idx="1563">
                  <c:v>18-Jan-17</c:v>
                </c:pt>
                <c:pt idx="1564">
                  <c:v>19-Jan-17</c:v>
                </c:pt>
                <c:pt idx="1565">
                  <c:v>20-Jan-17</c:v>
                </c:pt>
                <c:pt idx="1566">
                  <c:v>23-Jan-17</c:v>
                </c:pt>
                <c:pt idx="1567">
                  <c:v>24-Jan-17</c:v>
                </c:pt>
                <c:pt idx="1568">
                  <c:v>25-Jan-17</c:v>
                </c:pt>
                <c:pt idx="1569">
                  <c:v>26-Jan-17</c:v>
                </c:pt>
                <c:pt idx="1570">
                  <c:v>27-Jan-17</c:v>
                </c:pt>
                <c:pt idx="1571">
                  <c:v>30-Jan-17</c:v>
                </c:pt>
                <c:pt idx="1572">
                  <c:v>31-Jan-17</c:v>
                </c:pt>
                <c:pt idx="1573">
                  <c:v>01-Feb-17</c:v>
                </c:pt>
                <c:pt idx="1574">
                  <c:v>02-Feb-17</c:v>
                </c:pt>
                <c:pt idx="1575">
                  <c:v>03-Feb-17</c:v>
                </c:pt>
                <c:pt idx="1576">
                  <c:v>06-Feb-17</c:v>
                </c:pt>
                <c:pt idx="1577">
                  <c:v>07-Feb-17</c:v>
                </c:pt>
                <c:pt idx="1578">
                  <c:v>08-Feb-17</c:v>
                </c:pt>
                <c:pt idx="1579">
                  <c:v>09-Feb-17</c:v>
                </c:pt>
                <c:pt idx="1580">
                  <c:v>10-Feb-17</c:v>
                </c:pt>
                <c:pt idx="1581">
                  <c:v>13-Feb-17</c:v>
                </c:pt>
                <c:pt idx="1582">
                  <c:v>14-Feb-17</c:v>
                </c:pt>
                <c:pt idx="1583">
                  <c:v>15-Feb-17</c:v>
                </c:pt>
                <c:pt idx="1584">
                  <c:v>16-Feb-17</c:v>
                </c:pt>
                <c:pt idx="1585">
                  <c:v>17-Feb-17</c:v>
                </c:pt>
                <c:pt idx="1586">
                  <c:v>20-Feb-17</c:v>
                </c:pt>
                <c:pt idx="1587">
                  <c:v>21-Feb-17</c:v>
                </c:pt>
                <c:pt idx="1588">
                  <c:v>22-Feb-17</c:v>
                </c:pt>
                <c:pt idx="1589">
                  <c:v>23-Feb-17</c:v>
                </c:pt>
                <c:pt idx="1590">
                  <c:v>24-Feb-17</c:v>
                </c:pt>
                <c:pt idx="1591">
                  <c:v>27-Feb-17</c:v>
                </c:pt>
                <c:pt idx="1592">
                  <c:v>28-Feb-17</c:v>
                </c:pt>
                <c:pt idx="1593">
                  <c:v>01-Mar-17</c:v>
                </c:pt>
                <c:pt idx="1594">
                  <c:v>02-Mar-17</c:v>
                </c:pt>
                <c:pt idx="1595">
                  <c:v>03-Mar-17</c:v>
                </c:pt>
                <c:pt idx="1596">
                  <c:v>06-Mar-17</c:v>
                </c:pt>
                <c:pt idx="1597">
                  <c:v>07-Mar-17</c:v>
                </c:pt>
                <c:pt idx="1598">
                  <c:v>08-Mar-17</c:v>
                </c:pt>
                <c:pt idx="1599">
                  <c:v>09-Mar-17</c:v>
                </c:pt>
                <c:pt idx="1600">
                  <c:v>10-Mar-17</c:v>
                </c:pt>
                <c:pt idx="1601">
                  <c:v>13-Mar-17</c:v>
                </c:pt>
                <c:pt idx="1602">
                  <c:v>14-Mar-17</c:v>
                </c:pt>
                <c:pt idx="1603">
                  <c:v>15-Mar-17</c:v>
                </c:pt>
                <c:pt idx="1604">
                  <c:v>16-Mar-17</c:v>
                </c:pt>
                <c:pt idx="1605">
                  <c:v>17-Mar-17</c:v>
                </c:pt>
                <c:pt idx="1606">
                  <c:v>20-Mar-17</c:v>
                </c:pt>
                <c:pt idx="1607">
                  <c:v>21-Mar-17</c:v>
                </c:pt>
                <c:pt idx="1608">
                  <c:v>22-Mar-17</c:v>
                </c:pt>
                <c:pt idx="1609">
                  <c:v>23-Mar-17</c:v>
                </c:pt>
                <c:pt idx="1610">
                  <c:v>24-Mar-17</c:v>
                </c:pt>
                <c:pt idx="1611">
                  <c:v>27-Mar-17</c:v>
                </c:pt>
                <c:pt idx="1612">
                  <c:v>28-Mar-17</c:v>
                </c:pt>
                <c:pt idx="1613">
                  <c:v>29-Mar-17</c:v>
                </c:pt>
                <c:pt idx="1614">
                  <c:v>30-Mar-17</c:v>
                </c:pt>
                <c:pt idx="1615">
                  <c:v>31-Mar-17</c:v>
                </c:pt>
                <c:pt idx="1616">
                  <c:v>03-Apr-17</c:v>
                </c:pt>
                <c:pt idx="1617">
                  <c:v>04-Apr-17</c:v>
                </c:pt>
                <c:pt idx="1618">
                  <c:v>05-Apr-17</c:v>
                </c:pt>
                <c:pt idx="1619">
                  <c:v>06-Apr-17</c:v>
                </c:pt>
                <c:pt idx="1620">
                  <c:v>07-Apr-17</c:v>
                </c:pt>
                <c:pt idx="1621">
                  <c:v>10-Apr-17</c:v>
                </c:pt>
                <c:pt idx="1622">
                  <c:v>11-Apr-17</c:v>
                </c:pt>
                <c:pt idx="1623">
                  <c:v>12-Apr-17</c:v>
                </c:pt>
                <c:pt idx="1624">
                  <c:v>13-Apr-17</c:v>
                </c:pt>
                <c:pt idx="1625">
                  <c:v>14-Apr-17</c:v>
                </c:pt>
                <c:pt idx="1626">
                  <c:v>17-Apr-17</c:v>
                </c:pt>
                <c:pt idx="1627">
                  <c:v>18-Apr-17</c:v>
                </c:pt>
                <c:pt idx="1628">
                  <c:v>19-Apr-17</c:v>
                </c:pt>
                <c:pt idx="1629">
                  <c:v>20-Apr-17</c:v>
                </c:pt>
                <c:pt idx="1630">
                  <c:v>21-Apr-17</c:v>
                </c:pt>
                <c:pt idx="1631">
                  <c:v>24-Apr-17</c:v>
                </c:pt>
                <c:pt idx="1632">
                  <c:v>25-Apr-17</c:v>
                </c:pt>
                <c:pt idx="1633">
                  <c:v>26-Apr-17</c:v>
                </c:pt>
                <c:pt idx="1634">
                  <c:v>27-Apr-17</c:v>
                </c:pt>
                <c:pt idx="1635">
                  <c:v>28-Apr-17</c:v>
                </c:pt>
                <c:pt idx="1636">
                  <c:v>01-May-17</c:v>
                </c:pt>
                <c:pt idx="1637">
                  <c:v>02-May-17</c:v>
                </c:pt>
                <c:pt idx="1638">
                  <c:v>03-May-17</c:v>
                </c:pt>
                <c:pt idx="1639">
                  <c:v>04-May-17</c:v>
                </c:pt>
                <c:pt idx="1640">
                  <c:v>05-May-17</c:v>
                </c:pt>
                <c:pt idx="1641">
                  <c:v>08-May-17</c:v>
                </c:pt>
                <c:pt idx="1642">
                  <c:v>09-May-17</c:v>
                </c:pt>
                <c:pt idx="1643">
                  <c:v>10-May-17</c:v>
                </c:pt>
                <c:pt idx="1644">
                  <c:v>11-May-17</c:v>
                </c:pt>
                <c:pt idx="1645">
                  <c:v>12-May-17</c:v>
                </c:pt>
                <c:pt idx="1646">
                  <c:v>15-May-17</c:v>
                </c:pt>
                <c:pt idx="1647">
                  <c:v>16-May-17</c:v>
                </c:pt>
                <c:pt idx="1648">
                  <c:v>17-May-17</c:v>
                </c:pt>
                <c:pt idx="1649">
                  <c:v>18-May-17</c:v>
                </c:pt>
                <c:pt idx="1650">
                  <c:v>19-May-17</c:v>
                </c:pt>
                <c:pt idx="1651">
                  <c:v>22-May-17</c:v>
                </c:pt>
                <c:pt idx="1652">
                  <c:v>23-May-17</c:v>
                </c:pt>
                <c:pt idx="1653">
                  <c:v>24-May-17</c:v>
                </c:pt>
                <c:pt idx="1654">
                  <c:v>25-May-17</c:v>
                </c:pt>
                <c:pt idx="1655">
                  <c:v>26-May-17</c:v>
                </c:pt>
                <c:pt idx="1656">
                  <c:v>29-May-17</c:v>
                </c:pt>
                <c:pt idx="1657">
                  <c:v>30-May-17</c:v>
                </c:pt>
                <c:pt idx="1658">
                  <c:v>31-May-17</c:v>
                </c:pt>
                <c:pt idx="1659">
                  <c:v>01-Jun-17</c:v>
                </c:pt>
                <c:pt idx="1660">
                  <c:v>02-Jun-17</c:v>
                </c:pt>
                <c:pt idx="1661">
                  <c:v>05-Jun-17</c:v>
                </c:pt>
                <c:pt idx="1662">
                  <c:v>06-Jun-17</c:v>
                </c:pt>
                <c:pt idx="1663">
                  <c:v>07-Jun-17</c:v>
                </c:pt>
                <c:pt idx="1664">
                  <c:v>08-Jun-17</c:v>
                </c:pt>
                <c:pt idx="1665">
                  <c:v>09-Jun-17</c:v>
                </c:pt>
                <c:pt idx="1666">
                  <c:v>12-Jun-17</c:v>
                </c:pt>
                <c:pt idx="1667">
                  <c:v>13-Jun-17</c:v>
                </c:pt>
                <c:pt idx="1668">
                  <c:v>14-Jun-17</c:v>
                </c:pt>
                <c:pt idx="1669">
                  <c:v>15-Jun-17</c:v>
                </c:pt>
                <c:pt idx="1670">
                  <c:v>16-Jun-17</c:v>
                </c:pt>
                <c:pt idx="1671">
                  <c:v>19-Jun-17</c:v>
                </c:pt>
                <c:pt idx="1672">
                  <c:v>20-Jun-17</c:v>
                </c:pt>
                <c:pt idx="1673">
                  <c:v>21-Jun-17</c:v>
                </c:pt>
                <c:pt idx="1674">
                  <c:v>22-Jun-17</c:v>
                </c:pt>
                <c:pt idx="1675">
                  <c:v>23-Jun-17</c:v>
                </c:pt>
                <c:pt idx="1676">
                  <c:v>26-Jun-17</c:v>
                </c:pt>
                <c:pt idx="1677">
                  <c:v>27-Jun-17</c:v>
                </c:pt>
                <c:pt idx="1678">
                  <c:v>28-Jun-17</c:v>
                </c:pt>
                <c:pt idx="1679">
                  <c:v>29-Jun-17</c:v>
                </c:pt>
                <c:pt idx="1680">
                  <c:v>30-Jun-17</c:v>
                </c:pt>
                <c:pt idx="1681">
                  <c:v>03-Jul-17</c:v>
                </c:pt>
                <c:pt idx="1682">
                  <c:v>04-Jul-17</c:v>
                </c:pt>
                <c:pt idx="1683">
                  <c:v>05-Jul-17</c:v>
                </c:pt>
                <c:pt idx="1684">
                  <c:v>06-Jul-17</c:v>
                </c:pt>
                <c:pt idx="1685">
                  <c:v>07-Jul-17</c:v>
                </c:pt>
                <c:pt idx="1686">
                  <c:v>10-Jul-17</c:v>
                </c:pt>
                <c:pt idx="1687">
                  <c:v>11-Jul-17</c:v>
                </c:pt>
                <c:pt idx="1688">
                  <c:v>12-Jul-17</c:v>
                </c:pt>
                <c:pt idx="1689">
                  <c:v>13-Jul-17</c:v>
                </c:pt>
                <c:pt idx="1690">
                  <c:v>14-Jul-17</c:v>
                </c:pt>
                <c:pt idx="1691">
                  <c:v>17-Jul-17</c:v>
                </c:pt>
                <c:pt idx="1692">
                  <c:v>18-Jul-17</c:v>
                </c:pt>
                <c:pt idx="1693">
                  <c:v>19-Jul-17</c:v>
                </c:pt>
                <c:pt idx="1694">
                  <c:v>20-Jul-17</c:v>
                </c:pt>
                <c:pt idx="1695">
                  <c:v>21-Jul-17</c:v>
                </c:pt>
                <c:pt idx="1696">
                  <c:v>24-Jul-17</c:v>
                </c:pt>
                <c:pt idx="1697">
                  <c:v>25-Jul-17</c:v>
                </c:pt>
                <c:pt idx="1698">
                  <c:v>26-Jul-17</c:v>
                </c:pt>
                <c:pt idx="1699">
                  <c:v>27-Jul-17</c:v>
                </c:pt>
                <c:pt idx="1700">
                  <c:v>28-Jul-17</c:v>
                </c:pt>
                <c:pt idx="1701">
                  <c:v>31-Jul-17</c:v>
                </c:pt>
                <c:pt idx="1702">
                  <c:v>01-Aug-17</c:v>
                </c:pt>
                <c:pt idx="1703">
                  <c:v>02-Aug-17</c:v>
                </c:pt>
                <c:pt idx="1704">
                  <c:v>03-Aug-17</c:v>
                </c:pt>
                <c:pt idx="1705">
                  <c:v>04-Aug-17</c:v>
                </c:pt>
                <c:pt idx="1706">
                  <c:v>07-Aug-17</c:v>
                </c:pt>
                <c:pt idx="1707">
                  <c:v>08-Aug-17</c:v>
                </c:pt>
                <c:pt idx="1708">
                  <c:v>09-Aug-17</c:v>
                </c:pt>
                <c:pt idx="1709">
                  <c:v>10-Aug-17</c:v>
                </c:pt>
                <c:pt idx="1710">
                  <c:v>11-Aug-17</c:v>
                </c:pt>
                <c:pt idx="1711">
                  <c:v>14-Aug-17</c:v>
                </c:pt>
                <c:pt idx="1712">
                  <c:v>15-Aug-17</c:v>
                </c:pt>
                <c:pt idx="1713">
                  <c:v>16-Aug-17</c:v>
                </c:pt>
                <c:pt idx="1714">
                  <c:v>17-Aug-17</c:v>
                </c:pt>
                <c:pt idx="1715">
                  <c:v>18-Aug-17</c:v>
                </c:pt>
                <c:pt idx="1716">
                  <c:v>21-Aug-17</c:v>
                </c:pt>
                <c:pt idx="1717">
                  <c:v>22-Aug-17</c:v>
                </c:pt>
                <c:pt idx="1718">
                  <c:v>23-Aug-17</c:v>
                </c:pt>
                <c:pt idx="1719">
                  <c:v>24-Aug-17</c:v>
                </c:pt>
                <c:pt idx="1720">
                  <c:v>25-Aug-17</c:v>
                </c:pt>
                <c:pt idx="1721">
                  <c:v>28-Aug-17</c:v>
                </c:pt>
                <c:pt idx="1722">
                  <c:v>29-Aug-17</c:v>
                </c:pt>
                <c:pt idx="1723">
                  <c:v>30-Aug-17</c:v>
                </c:pt>
                <c:pt idx="1724">
                  <c:v>31-Aug-17</c:v>
                </c:pt>
                <c:pt idx="1725">
                  <c:v>01-Sep-17</c:v>
                </c:pt>
                <c:pt idx="1726">
                  <c:v>04-Sep-17</c:v>
                </c:pt>
                <c:pt idx="1727">
                  <c:v>05-Sep-17</c:v>
                </c:pt>
                <c:pt idx="1728">
                  <c:v>06-Sep-17</c:v>
                </c:pt>
                <c:pt idx="1729">
                  <c:v>07-Sep-17</c:v>
                </c:pt>
                <c:pt idx="1730">
                  <c:v>08-Sep-17</c:v>
                </c:pt>
                <c:pt idx="1731">
                  <c:v>11-Sep-17</c:v>
                </c:pt>
                <c:pt idx="1732">
                  <c:v>12-Sep-17</c:v>
                </c:pt>
                <c:pt idx="1733">
                  <c:v>13-Sep-17</c:v>
                </c:pt>
                <c:pt idx="1734">
                  <c:v>14-Sep-17</c:v>
                </c:pt>
                <c:pt idx="1735">
                  <c:v>15-Sep-17</c:v>
                </c:pt>
                <c:pt idx="1736">
                  <c:v>18-Sep-17</c:v>
                </c:pt>
                <c:pt idx="1737">
                  <c:v>19-Sep-17</c:v>
                </c:pt>
                <c:pt idx="1738">
                  <c:v>20-Sep-17</c:v>
                </c:pt>
                <c:pt idx="1739">
                  <c:v>21-Sep-17</c:v>
                </c:pt>
                <c:pt idx="1740">
                  <c:v>22-Sep-17</c:v>
                </c:pt>
                <c:pt idx="1741">
                  <c:v>25-Sep-17</c:v>
                </c:pt>
                <c:pt idx="1742">
                  <c:v>26-Sep-17</c:v>
                </c:pt>
                <c:pt idx="1743">
                  <c:v>27-Sep-17</c:v>
                </c:pt>
                <c:pt idx="1744">
                  <c:v>28-Sep-17</c:v>
                </c:pt>
                <c:pt idx="1745">
                  <c:v>29-Sep-17</c:v>
                </c:pt>
                <c:pt idx="1746">
                  <c:v>02-Oct-17</c:v>
                </c:pt>
                <c:pt idx="1747">
                  <c:v>03-Oct-17</c:v>
                </c:pt>
                <c:pt idx="1748">
                  <c:v>04-Oct-17</c:v>
                </c:pt>
                <c:pt idx="1749">
                  <c:v>05-Oct-17</c:v>
                </c:pt>
                <c:pt idx="1750">
                  <c:v>06-Oct-17</c:v>
                </c:pt>
                <c:pt idx="1751">
                  <c:v>09-Oct-17</c:v>
                </c:pt>
                <c:pt idx="1752">
                  <c:v>10-Oct-17</c:v>
                </c:pt>
                <c:pt idx="1753">
                  <c:v>11-Oct-17</c:v>
                </c:pt>
                <c:pt idx="1754">
                  <c:v>12-Oct-17</c:v>
                </c:pt>
                <c:pt idx="1755">
                  <c:v>13-Oct-17</c:v>
                </c:pt>
                <c:pt idx="1756">
                  <c:v>16-Oct-17</c:v>
                </c:pt>
                <c:pt idx="1757">
                  <c:v>17-Oct-17</c:v>
                </c:pt>
                <c:pt idx="1758">
                  <c:v>18-Oct-17</c:v>
                </c:pt>
                <c:pt idx="1759">
                  <c:v>19-Oct-17</c:v>
                </c:pt>
                <c:pt idx="1760">
                  <c:v>20-Oct-17</c:v>
                </c:pt>
                <c:pt idx="1761">
                  <c:v>23-Oct-17</c:v>
                </c:pt>
                <c:pt idx="1762">
                  <c:v>24-Oct-17</c:v>
                </c:pt>
                <c:pt idx="1763">
                  <c:v>25-Oct-17</c:v>
                </c:pt>
                <c:pt idx="1764">
                  <c:v>26-Oct-17</c:v>
                </c:pt>
                <c:pt idx="1765">
                  <c:v>27-Oct-17</c:v>
                </c:pt>
                <c:pt idx="1766">
                  <c:v>30-Oct-17</c:v>
                </c:pt>
                <c:pt idx="1767">
                  <c:v>31-Oct-17</c:v>
                </c:pt>
                <c:pt idx="1768">
                  <c:v>01-Nov-17</c:v>
                </c:pt>
                <c:pt idx="1769">
                  <c:v>02-Nov-17</c:v>
                </c:pt>
                <c:pt idx="1770">
                  <c:v>03-Nov-17</c:v>
                </c:pt>
                <c:pt idx="1771">
                  <c:v>06-Nov-17</c:v>
                </c:pt>
                <c:pt idx="1772">
                  <c:v>07-Nov-17</c:v>
                </c:pt>
                <c:pt idx="1773">
                  <c:v>08-Nov-17</c:v>
                </c:pt>
                <c:pt idx="1774">
                  <c:v>09-Nov-17</c:v>
                </c:pt>
                <c:pt idx="1775">
                  <c:v>10-Nov-17</c:v>
                </c:pt>
                <c:pt idx="1776">
                  <c:v>13-Nov-17</c:v>
                </c:pt>
                <c:pt idx="1777">
                  <c:v>14-Nov-17</c:v>
                </c:pt>
                <c:pt idx="1778">
                  <c:v>15-Nov-17</c:v>
                </c:pt>
                <c:pt idx="1779">
                  <c:v>16-Nov-17</c:v>
                </c:pt>
                <c:pt idx="1780">
                  <c:v>17-Nov-17</c:v>
                </c:pt>
                <c:pt idx="1781">
                  <c:v>20-Nov-17</c:v>
                </c:pt>
                <c:pt idx="1782">
                  <c:v>21-Nov-17</c:v>
                </c:pt>
                <c:pt idx="1783">
                  <c:v>22-Nov-17</c:v>
                </c:pt>
                <c:pt idx="1784">
                  <c:v>23-Nov-17</c:v>
                </c:pt>
                <c:pt idx="1785">
                  <c:v>24-Nov-17</c:v>
                </c:pt>
                <c:pt idx="1786">
                  <c:v>27-Nov-17</c:v>
                </c:pt>
                <c:pt idx="1787">
                  <c:v>28-Nov-17</c:v>
                </c:pt>
                <c:pt idx="1788">
                  <c:v>29-Nov-17</c:v>
                </c:pt>
                <c:pt idx="1789">
                  <c:v>30-Nov-17</c:v>
                </c:pt>
                <c:pt idx="1790">
                  <c:v>01-Dec-17</c:v>
                </c:pt>
                <c:pt idx="1791">
                  <c:v>04-Dec-17</c:v>
                </c:pt>
                <c:pt idx="1792">
                  <c:v>05-Dec-17</c:v>
                </c:pt>
                <c:pt idx="1793">
                  <c:v>06-Dec-17</c:v>
                </c:pt>
                <c:pt idx="1794">
                  <c:v>07-Dec-17</c:v>
                </c:pt>
                <c:pt idx="1795">
                  <c:v>08-Dec-17</c:v>
                </c:pt>
                <c:pt idx="1796">
                  <c:v>11-Dec-17</c:v>
                </c:pt>
                <c:pt idx="1797">
                  <c:v>12-Dec-17</c:v>
                </c:pt>
                <c:pt idx="1798">
                  <c:v>13-Dec-17</c:v>
                </c:pt>
                <c:pt idx="1799">
                  <c:v>14-Dec-17</c:v>
                </c:pt>
                <c:pt idx="1800">
                  <c:v>15-Dec-17</c:v>
                </c:pt>
                <c:pt idx="1801">
                  <c:v>18-Dec-17</c:v>
                </c:pt>
                <c:pt idx="1802">
                  <c:v>19-Dec-17</c:v>
                </c:pt>
                <c:pt idx="1803">
                  <c:v>20-Dec-17</c:v>
                </c:pt>
                <c:pt idx="1804">
                  <c:v>21-Dec-17</c:v>
                </c:pt>
                <c:pt idx="1805">
                  <c:v>22-Dec-17</c:v>
                </c:pt>
                <c:pt idx="1806">
                  <c:v>26-Dec-17</c:v>
                </c:pt>
                <c:pt idx="1807">
                  <c:v>27-Dec-17</c:v>
                </c:pt>
                <c:pt idx="1808">
                  <c:v>28-Dec-17</c:v>
                </c:pt>
                <c:pt idx="1809">
                  <c:v>29-Dec-17</c:v>
                </c:pt>
                <c:pt idx="1810">
                  <c:v>2-Jan-18</c:v>
                </c:pt>
                <c:pt idx="1811">
                  <c:v>3-Jan-18</c:v>
                </c:pt>
                <c:pt idx="1812">
                  <c:v>4-Jan-18</c:v>
                </c:pt>
                <c:pt idx="1813">
                  <c:v>5-Jan-18</c:v>
                </c:pt>
                <c:pt idx="1814">
                  <c:v>8-Jan-18</c:v>
                </c:pt>
                <c:pt idx="1815">
                  <c:v>9-Jan-18</c:v>
                </c:pt>
                <c:pt idx="1816">
                  <c:v>10-Jan-18</c:v>
                </c:pt>
                <c:pt idx="1817">
                  <c:v>11-Jan-18</c:v>
                </c:pt>
                <c:pt idx="1818">
                  <c:v>12-Jan-18</c:v>
                </c:pt>
                <c:pt idx="1819">
                  <c:v>15-Jan-18</c:v>
                </c:pt>
                <c:pt idx="1820">
                  <c:v>16-Jan-18</c:v>
                </c:pt>
                <c:pt idx="1821">
                  <c:v>17-Jan-18</c:v>
                </c:pt>
                <c:pt idx="1822">
                  <c:v>18-Jan-18</c:v>
                </c:pt>
                <c:pt idx="1823">
                  <c:v>19-Jan-18</c:v>
                </c:pt>
                <c:pt idx="1824">
                  <c:v>22-Jan-18</c:v>
                </c:pt>
                <c:pt idx="1825">
                  <c:v>23-Jan-18</c:v>
                </c:pt>
                <c:pt idx="1826">
                  <c:v>24-Jan-18</c:v>
                </c:pt>
                <c:pt idx="1827">
                  <c:v>25-Jan-18</c:v>
                </c:pt>
                <c:pt idx="1828">
                  <c:v>26-Jan-18</c:v>
                </c:pt>
                <c:pt idx="1829">
                  <c:v>29-Jan-18</c:v>
                </c:pt>
                <c:pt idx="1830">
                  <c:v>30-Jan-18</c:v>
                </c:pt>
                <c:pt idx="1831">
                  <c:v>31-Jan-18</c:v>
                </c:pt>
                <c:pt idx="1832">
                  <c:v>01-Feb-18</c:v>
                </c:pt>
                <c:pt idx="1833">
                  <c:v>02-Feb-18</c:v>
                </c:pt>
                <c:pt idx="1834">
                  <c:v>05-Feb-18</c:v>
                </c:pt>
                <c:pt idx="1835">
                  <c:v>06-Feb-18</c:v>
                </c:pt>
                <c:pt idx="1836">
                  <c:v>07-Feb-18</c:v>
                </c:pt>
                <c:pt idx="1837">
                  <c:v>08-Feb-18</c:v>
                </c:pt>
                <c:pt idx="1838">
                  <c:v>09-Feb-18</c:v>
                </c:pt>
                <c:pt idx="1839">
                  <c:v>12-Feb-18</c:v>
                </c:pt>
                <c:pt idx="1840">
                  <c:v>13-Feb-18</c:v>
                </c:pt>
                <c:pt idx="1841">
                  <c:v>14-Feb-18</c:v>
                </c:pt>
                <c:pt idx="1842">
                  <c:v>15-Feb-18</c:v>
                </c:pt>
                <c:pt idx="1843">
                  <c:v>16-Feb-18</c:v>
                </c:pt>
                <c:pt idx="1844">
                  <c:v>19-Feb-18</c:v>
                </c:pt>
                <c:pt idx="1845">
                  <c:v>20-Feb-18</c:v>
                </c:pt>
                <c:pt idx="1846">
                  <c:v>21-Feb-18</c:v>
                </c:pt>
                <c:pt idx="1847">
                  <c:v>22-Feb-18</c:v>
                </c:pt>
                <c:pt idx="1848">
                  <c:v>23-Feb-18</c:v>
                </c:pt>
                <c:pt idx="1849">
                  <c:v>26-Feb-18</c:v>
                </c:pt>
                <c:pt idx="1850">
                  <c:v>27-Feb-18</c:v>
                </c:pt>
                <c:pt idx="1851">
                  <c:v>28-Feb-18</c:v>
                </c:pt>
                <c:pt idx="1852">
                  <c:v>01-Mar-18</c:v>
                </c:pt>
                <c:pt idx="1853">
                  <c:v>02-Mar-18</c:v>
                </c:pt>
                <c:pt idx="1854">
                  <c:v>05-Mar-18</c:v>
                </c:pt>
                <c:pt idx="1855">
                  <c:v>06-Mar-18</c:v>
                </c:pt>
                <c:pt idx="1856">
                  <c:v>07-Mar-18</c:v>
                </c:pt>
                <c:pt idx="1857">
                  <c:v>08-Mar-18</c:v>
                </c:pt>
                <c:pt idx="1858">
                  <c:v>09-Mar-18</c:v>
                </c:pt>
                <c:pt idx="1859">
                  <c:v>12-Mar-18</c:v>
                </c:pt>
                <c:pt idx="1860">
                  <c:v>13-Mar-18</c:v>
                </c:pt>
                <c:pt idx="1861">
                  <c:v>14-Mar-18</c:v>
                </c:pt>
                <c:pt idx="1862">
                  <c:v>15-Mar-18</c:v>
                </c:pt>
                <c:pt idx="1863">
                  <c:v>16-Mar-18</c:v>
                </c:pt>
                <c:pt idx="1864">
                  <c:v>19-Mar-18</c:v>
                </c:pt>
                <c:pt idx="1865">
                  <c:v>20-Mar-18</c:v>
                </c:pt>
                <c:pt idx="1866">
                  <c:v>21-Mar-18</c:v>
                </c:pt>
                <c:pt idx="1867">
                  <c:v>22-Mar-18</c:v>
                </c:pt>
                <c:pt idx="1868">
                  <c:v>23-Mar-18</c:v>
                </c:pt>
                <c:pt idx="1869">
                  <c:v>26-Mar-18</c:v>
                </c:pt>
                <c:pt idx="1870">
                  <c:v>27-Mar-18</c:v>
                </c:pt>
                <c:pt idx="1871">
                  <c:v>28-Mar-18</c:v>
                </c:pt>
                <c:pt idx="1872">
                  <c:v>29-Mar-18</c:v>
                </c:pt>
                <c:pt idx="1873">
                  <c:v>30-Mar-18</c:v>
                </c:pt>
                <c:pt idx="1874">
                  <c:v>02-Apr-18</c:v>
                </c:pt>
                <c:pt idx="1875">
                  <c:v>03-Apr-18</c:v>
                </c:pt>
                <c:pt idx="1876">
                  <c:v>04-Apr-18</c:v>
                </c:pt>
                <c:pt idx="1877">
                  <c:v>05-Apr-18</c:v>
                </c:pt>
                <c:pt idx="1878">
                  <c:v>06-Apr-18</c:v>
                </c:pt>
                <c:pt idx="1879">
                  <c:v>09-Apr-18</c:v>
                </c:pt>
                <c:pt idx="1880">
                  <c:v>10-Apr-18</c:v>
                </c:pt>
                <c:pt idx="1881">
                  <c:v>11-Apr-18</c:v>
                </c:pt>
                <c:pt idx="1882">
                  <c:v>12-Apr-18</c:v>
                </c:pt>
                <c:pt idx="1883">
                  <c:v>13-Apr-18</c:v>
                </c:pt>
                <c:pt idx="1884">
                  <c:v>16-Apr-18</c:v>
                </c:pt>
                <c:pt idx="1885">
                  <c:v>17-Apr-18</c:v>
                </c:pt>
                <c:pt idx="1886">
                  <c:v>18-Apr-18</c:v>
                </c:pt>
                <c:pt idx="1887">
                  <c:v>19-Apr-18</c:v>
                </c:pt>
                <c:pt idx="1888">
                  <c:v>20-Apr-18</c:v>
                </c:pt>
                <c:pt idx="1889">
                  <c:v>23-Apr-18</c:v>
                </c:pt>
                <c:pt idx="1890">
                  <c:v>24-Apr-18</c:v>
                </c:pt>
                <c:pt idx="1891">
                  <c:v>25-Apr-18</c:v>
                </c:pt>
                <c:pt idx="1892">
                  <c:v>26-Apr-18</c:v>
                </c:pt>
                <c:pt idx="1893">
                  <c:v>27-Apr-18</c:v>
                </c:pt>
                <c:pt idx="1894">
                  <c:v>30-Apr-18</c:v>
                </c:pt>
                <c:pt idx="1895">
                  <c:v>01-May-18</c:v>
                </c:pt>
                <c:pt idx="1896">
                  <c:v>02-May-18</c:v>
                </c:pt>
                <c:pt idx="1897">
                  <c:v>03-May-18</c:v>
                </c:pt>
                <c:pt idx="1898">
                  <c:v>04-May-18</c:v>
                </c:pt>
                <c:pt idx="1899">
                  <c:v>07-May-18</c:v>
                </c:pt>
                <c:pt idx="1900">
                  <c:v>08-May-18</c:v>
                </c:pt>
                <c:pt idx="1901">
                  <c:v>09-May-18</c:v>
                </c:pt>
                <c:pt idx="1902">
                  <c:v>10-May-18</c:v>
                </c:pt>
                <c:pt idx="1903">
                  <c:v>11-May-18</c:v>
                </c:pt>
                <c:pt idx="1904">
                  <c:v>14-May-18</c:v>
                </c:pt>
                <c:pt idx="1905">
                  <c:v>15-May-18</c:v>
                </c:pt>
                <c:pt idx="1906">
                  <c:v>16-May-18</c:v>
                </c:pt>
                <c:pt idx="1907">
                  <c:v>17-May-18</c:v>
                </c:pt>
                <c:pt idx="1908">
                  <c:v>18-May-18</c:v>
                </c:pt>
                <c:pt idx="1909">
                  <c:v>21-May-18</c:v>
                </c:pt>
                <c:pt idx="1910">
                  <c:v>22-May-18</c:v>
                </c:pt>
                <c:pt idx="1911">
                  <c:v>23-May-18</c:v>
                </c:pt>
                <c:pt idx="1912">
                  <c:v>24-May-18</c:v>
                </c:pt>
                <c:pt idx="1913">
                  <c:v>25-May-18</c:v>
                </c:pt>
                <c:pt idx="1914">
                  <c:v>28-May-18</c:v>
                </c:pt>
                <c:pt idx="1915">
                  <c:v>29-May-18</c:v>
                </c:pt>
                <c:pt idx="1916">
                  <c:v>30-May-18</c:v>
                </c:pt>
                <c:pt idx="1917">
                  <c:v>31-May-18</c:v>
                </c:pt>
              </c:strCache>
            </c:strRef>
          </c:cat>
          <c:val>
            <c:numRef>
              <c:f>Sheet1!$D$3:$D$1920</c:f>
              <c:numCache>
                <c:formatCode>_ * #\ ##0_ ;_ * \-#\ ##0_ ;_ * "-"??_ ;_ @_ </c:formatCode>
                <c:ptCount val="1918"/>
                <c:pt idx="0">
                  <c:v>1317</c:v>
                </c:pt>
                <c:pt idx="1">
                  <c:v>1282</c:v>
                </c:pt>
                <c:pt idx="2">
                  <c:v>1256</c:v>
                </c:pt>
                <c:pt idx="3">
                  <c:v>1305</c:v>
                </c:pt>
                <c:pt idx="4">
                  <c:v>1289</c:v>
                </c:pt>
                <c:pt idx="5">
                  <c:v>1300</c:v>
                </c:pt>
                <c:pt idx="6">
                  <c:v>1329</c:v>
                </c:pt>
                <c:pt idx="7">
                  <c:v>1318</c:v>
                </c:pt>
                <c:pt idx="8">
                  <c:v>1359</c:v>
                </c:pt>
                <c:pt idx="9">
                  <c:v>1334</c:v>
                </c:pt>
                <c:pt idx="10">
                  <c:v>1345</c:v>
                </c:pt>
                <c:pt idx="11">
                  <c:v>1368</c:v>
                </c:pt>
                <c:pt idx="12">
                  <c:v>1397</c:v>
                </c:pt>
                <c:pt idx="13">
                  <c:v>1389</c:v>
                </c:pt>
                <c:pt idx="14">
                  <c:v>1425</c:v>
                </c:pt>
                <c:pt idx="15">
                  <c:v>1457</c:v>
                </c:pt>
                <c:pt idx="16">
                  <c:v>1437</c:v>
                </c:pt>
                <c:pt idx="17">
                  <c:v>1458</c:v>
                </c:pt>
                <c:pt idx="18">
                  <c:v>1446</c:v>
                </c:pt>
                <c:pt idx="19">
                  <c:v>1466</c:v>
                </c:pt>
                <c:pt idx="20">
                  <c:v>1469</c:v>
                </c:pt>
                <c:pt idx="21">
                  <c:v>1457</c:v>
                </c:pt>
                <c:pt idx="22">
                  <c:v>1484</c:v>
                </c:pt>
                <c:pt idx="23">
                  <c:v>1510</c:v>
                </c:pt>
                <c:pt idx="24">
                  <c:v>1543</c:v>
                </c:pt>
                <c:pt idx="25">
                  <c:v>1585</c:v>
                </c:pt>
                <c:pt idx="26">
                  <c:v>1558</c:v>
                </c:pt>
                <c:pt idx="27">
                  <c:v>1614</c:v>
                </c:pt>
                <c:pt idx="28">
                  <c:v>1614</c:v>
                </c:pt>
                <c:pt idx="29">
                  <c:v>1655</c:v>
                </c:pt>
                <c:pt idx="30">
                  <c:v>1685</c:v>
                </c:pt>
                <c:pt idx="31">
                  <c:v>1623</c:v>
                </c:pt>
                <c:pt idx="32">
                  <c:v>1605</c:v>
                </c:pt>
                <c:pt idx="33">
                  <c:v>1593</c:v>
                </c:pt>
                <c:pt idx="34">
                  <c:v>1616</c:v>
                </c:pt>
                <c:pt idx="35">
                  <c:v>1586</c:v>
                </c:pt>
                <c:pt idx="36">
                  <c:v>1594</c:v>
                </c:pt>
                <c:pt idx="37">
                  <c:v>1514</c:v>
                </c:pt>
                <c:pt idx="38">
                  <c:v>1500</c:v>
                </c:pt>
                <c:pt idx="39">
                  <c:v>1559</c:v>
                </c:pt>
                <c:pt idx="40">
                  <c:v>1581</c:v>
                </c:pt>
                <c:pt idx="41">
                  <c:v>1588</c:v>
                </c:pt>
                <c:pt idx="42">
                  <c:v>1588</c:v>
                </c:pt>
                <c:pt idx="43">
                  <c:v>1570</c:v>
                </c:pt>
                <c:pt idx="44">
                  <c:v>1600</c:v>
                </c:pt>
                <c:pt idx="45">
                  <c:v>1648</c:v>
                </c:pt>
                <c:pt idx="46">
                  <c:v>1625</c:v>
                </c:pt>
                <c:pt idx="47">
                  <c:v>1619</c:v>
                </c:pt>
                <c:pt idx="48">
                  <c:v>1576</c:v>
                </c:pt>
                <c:pt idx="49">
                  <c:v>1506</c:v>
                </c:pt>
                <c:pt idx="50">
                  <c:v>1483</c:v>
                </c:pt>
                <c:pt idx="51">
                  <c:v>1503</c:v>
                </c:pt>
                <c:pt idx="52">
                  <c:v>1493</c:v>
                </c:pt>
                <c:pt idx="53">
                  <c:v>1480</c:v>
                </c:pt>
                <c:pt idx="54">
                  <c:v>1588</c:v>
                </c:pt>
                <c:pt idx="55">
                  <c:v>1588</c:v>
                </c:pt>
                <c:pt idx="56">
                  <c:v>1570</c:v>
                </c:pt>
                <c:pt idx="57">
                  <c:v>1603</c:v>
                </c:pt>
                <c:pt idx="58">
                  <c:v>1593</c:v>
                </c:pt>
                <c:pt idx="59">
                  <c:v>1632</c:v>
                </c:pt>
                <c:pt idx="60">
                  <c:v>1612</c:v>
                </c:pt>
                <c:pt idx="61">
                  <c:v>1561</c:v>
                </c:pt>
                <c:pt idx="62">
                  <c:v>1561</c:v>
                </c:pt>
                <c:pt idx="63">
                  <c:v>1534</c:v>
                </c:pt>
                <c:pt idx="64">
                  <c:v>1614</c:v>
                </c:pt>
                <c:pt idx="65">
                  <c:v>1620</c:v>
                </c:pt>
                <c:pt idx="66">
                  <c:v>1637</c:v>
                </c:pt>
                <c:pt idx="67">
                  <c:v>1635</c:v>
                </c:pt>
                <c:pt idx="68">
                  <c:v>1659</c:v>
                </c:pt>
                <c:pt idx="69">
                  <c:v>1653</c:v>
                </c:pt>
                <c:pt idx="70">
                  <c:v>1645</c:v>
                </c:pt>
                <c:pt idx="71">
                  <c:v>1645</c:v>
                </c:pt>
                <c:pt idx="72">
                  <c:v>1632</c:v>
                </c:pt>
                <c:pt idx="73">
                  <c:v>1636</c:v>
                </c:pt>
                <c:pt idx="74">
                  <c:v>1636</c:v>
                </c:pt>
                <c:pt idx="75">
                  <c:v>1640</c:v>
                </c:pt>
                <c:pt idx="76">
                  <c:v>1687</c:v>
                </c:pt>
                <c:pt idx="77">
                  <c:v>1689</c:v>
                </c:pt>
                <c:pt idx="78">
                  <c:v>1643</c:v>
                </c:pt>
                <c:pt idx="79">
                  <c:v>1643</c:v>
                </c:pt>
                <c:pt idx="80">
                  <c:v>1643</c:v>
                </c:pt>
                <c:pt idx="81">
                  <c:v>1677</c:v>
                </c:pt>
                <c:pt idx="82">
                  <c:v>1677</c:v>
                </c:pt>
                <c:pt idx="83">
                  <c:v>1675</c:v>
                </c:pt>
                <c:pt idx="84">
                  <c:v>1613</c:v>
                </c:pt>
                <c:pt idx="85">
                  <c:v>1613</c:v>
                </c:pt>
                <c:pt idx="86">
                  <c:v>1639</c:v>
                </c:pt>
                <c:pt idx="87">
                  <c:v>1621</c:v>
                </c:pt>
                <c:pt idx="88">
                  <c:v>1652</c:v>
                </c:pt>
                <c:pt idx="89">
                  <c:v>1610</c:v>
                </c:pt>
                <c:pt idx="90">
                  <c:v>1603</c:v>
                </c:pt>
                <c:pt idx="91">
                  <c:v>1655</c:v>
                </c:pt>
                <c:pt idx="92">
                  <c:v>1663</c:v>
                </c:pt>
                <c:pt idx="93">
                  <c:v>1621</c:v>
                </c:pt>
                <c:pt idx="94">
                  <c:v>1653</c:v>
                </c:pt>
                <c:pt idx="95">
                  <c:v>1686</c:v>
                </c:pt>
                <c:pt idx="96">
                  <c:v>1680</c:v>
                </c:pt>
                <c:pt idx="97">
                  <c:v>1680</c:v>
                </c:pt>
                <c:pt idx="98">
                  <c:v>1726</c:v>
                </c:pt>
                <c:pt idx="99">
                  <c:v>1713</c:v>
                </c:pt>
                <c:pt idx="100">
                  <c:v>1742</c:v>
                </c:pt>
                <c:pt idx="101">
                  <c:v>1743</c:v>
                </c:pt>
                <c:pt idx="102">
                  <c:v>1731</c:v>
                </c:pt>
                <c:pt idx="103">
                  <c:v>1753</c:v>
                </c:pt>
                <c:pt idx="104">
                  <c:v>1766</c:v>
                </c:pt>
                <c:pt idx="105">
                  <c:v>1752</c:v>
                </c:pt>
                <c:pt idx="106">
                  <c:v>1750</c:v>
                </c:pt>
                <c:pt idx="107">
                  <c:v>1738</c:v>
                </c:pt>
                <c:pt idx="108">
                  <c:v>1751</c:v>
                </c:pt>
                <c:pt idx="109">
                  <c:v>1770</c:v>
                </c:pt>
                <c:pt idx="110">
                  <c:v>1758</c:v>
                </c:pt>
                <c:pt idx="111">
                  <c:v>1737</c:v>
                </c:pt>
                <c:pt idx="112">
                  <c:v>1757</c:v>
                </c:pt>
                <c:pt idx="113">
                  <c:v>1784</c:v>
                </c:pt>
                <c:pt idx="114">
                  <c:v>1813</c:v>
                </c:pt>
                <c:pt idx="115">
                  <c:v>1817</c:v>
                </c:pt>
                <c:pt idx="116">
                  <c:v>1778</c:v>
                </c:pt>
                <c:pt idx="117">
                  <c:v>1773</c:v>
                </c:pt>
                <c:pt idx="118">
                  <c:v>1724</c:v>
                </c:pt>
                <c:pt idx="119">
                  <c:v>1724</c:v>
                </c:pt>
                <c:pt idx="120">
                  <c:v>1722</c:v>
                </c:pt>
                <c:pt idx="121">
                  <c:v>1758</c:v>
                </c:pt>
                <c:pt idx="122">
                  <c:v>1751</c:v>
                </c:pt>
                <c:pt idx="123">
                  <c:v>1718</c:v>
                </c:pt>
                <c:pt idx="124">
                  <c:v>1734</c:v>
                </c:pt>
                <c:pt idx="125">
                  <c:v>1698</c:v>
                </c:pt>
                <c:pt idx="126">
                  <c:v>1715</c:v>
                </c:pt>
                <c:pt idx="127">
                  <c:v>1765</c:v>
                </c:pt>
                <c:pt idx="128">
                  <c:v>1775</c:v>
                </c:pt>
                <c:pt idx="129">
                  <c:v>1672</c:v>
                </c:pt>
                <c:pt idx="130">
                  <c:v>1730</c:v>
                </c:pt>
                <c:pt idx="131">
                  <c:v>1741</c:v>
                </c:pt>
                <c:pt idx="132">
                  <c:v>1725</c:v>
                </c:pt>
                <c:pt idx="133">
                  <c:v>1730</c:v>
                </c:pt>
                <c:pt idx="134">
                  <c:v>1749</c:v>
                </c:pt>
                <c:pt idx="135">
                  <c:v>1756</c:v>
                </c:pt>
                <c:pt idx="136">
                  <c:v>1744</c:v>
                </c:pt>
                <c:pt idx="137">
                  <c:v>1788</c:v>
                </c:pt>
                <c:pt idx="138">
                  <c:v>1815</c:v>
                </c:pt>
                <c:pt idx="139">
                  <c:v>1821</c:v>
                </c:pt>
                <c:pt idx="140">
                  <c:v>1816</c:v>
                </c:pt>
                <c:pt idx="141">
                  <c:v>1866</c:v>
                </c:pt>
                <c:pt idx="142">
                  <c:v>1851</c:v>
                </c:pt>
                <c:pt idx="143">
                  <c:v>1846</c:v>
                </c:pt>
                <c:pt idx="144">
                  <c:v>1863</c:v>
                </c:pt>
                <c:pt idx="145">
                  <c:v>1880</c:v>
                </c:pt>
                <c:pt idx="146">
                  <c:v>1877</c:v>
                </c:pt>
                <c:pt idx="147">
                  <c:v>1868</c:v>
                </c:pt>
                <c:pt idx="148">
                  <c:v>1883</c:v>
                </c:pt>
                <c:pt idx="149">
                  <c:v>1885</c:v>
                </c:pt>
                <c:pt idx="150">
                  <c:v>1873</c:v>
                </c:pt>
                <c:pt idx="151">
                  <c:v>1865</c:v>
                </c:pt>
                <c:pt idx="152">
                  <c:v>1928</c:v>
                </c:pt>
                <c:pt idx="153">
                  <c:v>1942</c:v>
                </c:pt>
                <c:pt idx="154">
                  <c:v>1913</c:v>
                </c:pt>
                <c:pt idx="155">
                  <c:v>1940</c:v>
                </c:pt>
                <c:pt idx="156">
                  <c:v>1940</c:v>
                </c:pt>
                <c:pt idx="157">
                  <c:v>2004</c:v>
                </c:pt>
                <c:pt idx="158">
                  <c:v>2036</c:v>
                </c:pt>
                <c:pt idx="159">
                  <c:v>2082</c:v>
                </c:pt>
                <c:pt idx="160">
                  <c:v>2075</c:v>
                </c:pt>
                <c:pt idx="161">
                  <c:v>2057</c:v>
                </c:pt>
                <c:pt idx="162">
                  <c:v>2068</c:v>
                </c:pt>
                <c:pt idx="163">
                  <c:v>2069</c:v>
                </c:pt>
                <c:pt idx="164">
                  <c:v>2068</c:v>
                </c:pt>
                <c:pt idx="165">
                  <c:v>2134</c:v>
                </c:pt>
                <c:pt idx="166">
                  <c:v>2170</c:v>
                </c:pt>
                <c:pt idx="167">
                  <c:v>2199</c:v>
                </c:pt>
                <c:pt idx="168">
                  <c:v>2211</c:v>
                </c:pt>
                <c:pt idx="169">
                  <c:v>2219</c:v>
                </c:pt>
                <c:pt idx="170">
                  <c:v>2270</c:v>
                </c:pt>
                <c:pt idx="171">
                  <c:v>2237</c:v>
                </c:pt>
                <c:pt idx="172">
                  <c:v>2250</c:v>
                </c:pt>
                <c:pt idx="173">
                  <c:v>2187</c:v>
                </c:pt>
                <c:pt idx="174">
                  <c:v>2180</c:v>
                </c:pt>
                <c:pt idx="175">
                  <c:v>2230</c:v>
                </c:pt>
                <c:pt idx="176">
                  <c:v>2221</c:v>
                </c:pt>
                <c:pt idx="177">
                  <c:v>2251</c:v>
                </c:pt>
                <c:pt idx="178">
                  <c:v>2220</c:v>
                </c:pt>
                <c:pt idx="179">
                  <c:v>2215</c:v>
                </c:pt>
                <c:pt idx="180">
                  <c:v>2216</c:v>
                </c:pt>
                <c:pt idx="181">
                  <c:v>2201</c:v>
                </c:pt>
                <c:pt idx="182">
                  <c:v>2200</c:v>
                </c:pt>
                <c:pt idx="183">
                  <c:v>2210</c:v>
                </c:pt>
                <c:pt idx="184">
                  <c:v>2192</c:v>
                </c:pt>
                <c:pt idx="185">
                  <c:v>2174</c:v>
                </c:pt>
                <c:pt idx="186">
                  <c:v>2217</c:v>
                </c:pt>
                <c:pt idx="187">
                  <c:v>2230</c:v>
                </c:pt>
                <c:pt idx="188">
                  <c:v>2249</c:v>
                </c:pt>
                <c:pt idx="189">
                  <c:v>2281</c:v>
                </c:pt>
                <c:pt idx="190">
                  <c:v>2227</c:v>
                </c:pt>
                <c:pt idx="191">
                  <c:v>2241</c:v>
                </c:pt>
                <c:pt idx="192">
                  <c:v>2208</c:v>
                </c:pt>
                <c:pt idx="193">
                  <c:v>2170</c:v>
                </c:pt>
                <c:pt idx="194">
                  <c:v>2205</c:v>
                </c:pt>
                <c:pt idx="195">
                  <c:v>2125</c:v>
                </c:pt>
                <c:pt idx="196">
                  <c:v>2136</c:v>
                </c:pt>
                <c:pt idx="197">
                  <c:v>2146</c:v>
                </c:pt>
                <c:pt idx="198">
                  <c:v>2170</c:v>
                </c:pt>
                <c:pt idx="199">
                  <c:v>2133</c:v>
                </c:pt>
                <c:pt idx="200">
                  <c:v>2129</c:v>
                </c:pt>
                <c:pt idx="201">
                  <c:v>2126</c:v>
                </c:pt>
                <c:pt idx="202">
                  <c:v>2206</c:v>
                </c:pt>
                <c:pt idx="203">
                  <c:v>2212</c:v>
                </c:pt>
                <c:pt idx="204">
                  <c:v>2234</c:v>
                </c:pt>
                <c:pt idx="205">
                  <c:v>2231</c:v>
                </c:pt>
                <c:pt idx="206">
                  <c:v>2238</c:v>
                </c:pt>
                <c:pt idx="207">
                  <c:v>2273</c:v>
                </c:pt>
                <c:pt idx="208">
                  <c:v>2284</c:v>
                </c:pt>
                <c:pt idx="209">
                  <c:v>2364</c:v>
                </c:pt>
                <c:pt idx="210">
                  <c:v>2393</c:v>
                </c:pt>
                <c:pt idx="211">
                  <c:v>2360</c:v>
                </c:pt>
                <c:pt idx="212">
                  <c:v>2438</c:v>
                </c:pt>
                <c:pt idx="213">
                  <c:v>2376</c:v>
                </c:pt>
                <c:pt idx="214">
                  <c:v>2369</c:v>
                </c:pt>
                <c:pt idx="215">
                  <c:v>2355</c:v>
                </c:pt>
                <c:pt idx="216">
                  <c:v>2387</c:v>
                </c:pt>
                <c:pt idx="217">
                  <c:v>2438</c:v>
                </c:pt>
                <c:pt idx="218">
                  <c:v>2432</c:v>
                </c:pt>
                <c:pt idx="219">
                  <c:v>2432</c:v>
                </c:pt>
                <c:pt idx="220">
                  <c:v>2471</c:v>
                </c:pt>
                <c:pt idx="221">
                  <c:v>2488</c:v>
                </c:pt>
                <c:pt idx="222">
                  <c:v>2501</c:v>
                </c:pt>
                <c:pt idx="223">
                  <c:v>2507</c:v>
                </c:pt>
                <c:pt idx="224">
                  <c:v>2476</c:v>
                </c:pt>
                <c:pt idx="225">
                  <c:v>2488</c:v>
                </c:pt>
                <c:pt idx="226">
                  <c:v>2480</c:v>
                </c:pt>
                <c:pt idx="227">
                  <c:v>2515</c:v>
                </c:pt>
                <c:pt idx="228">
                  <c:v>2506</c:v>
                </c:pt>
                <c:pt idx="229">
                  <c:v>2468</c:v>
                </c:pt>
                <c:pt idx="230">
                  <c:v>2451</c:v>
                </c:pt>
                <c:pt idx="231">
                  <c:v>2449</c:v>
                </c:pt>
                <c:pt idx="232">
                  <c:v>2451</c:v>
                </c:pt>
                <c:pt idx="233">
                  <c:v>2470</c:v>
                </c:pt>
                <c:pt idx="234">
                  <c:v>2470</c:v>
                </c:pt>
                <c:pt idx="235">
                  <c:v>2468</c:v>
                </c:pt>
                <c:pt idx="236">
                  <c:v>2444</c:v>
                </c:pt>
                <c:pt idx="237">
                  <c:v>2452</c:v>
                </c:pt>
                <c:pt idx="238">
                  <c:v>2443</c:v>
                </c:pt>
                <c:pt idx="239">
                  <c:v>2408</c:v>
                </c:pt>
                <c:pt idx="240">
                  <c:v>2364</c:v>
                </c:pt>
                <c:pt idx="241">
                  <c:v>2334</c:v>
                </c:pt>
                <c:pt idx="242">
                  <c:v>2376</c:v>
                </c:pt>
                <c:pt idx="243">
                  <c:v>2384</c:v>
                </c:pt>
                <c:pt idx="244">
                  <c:v>2446</c:v>
                </c:pt>
                <c:pt idx="245">
                  <c:v>2438</c:v>
                </c:pt>
                <c:pt idx="246">
                  <c:v>2458</c:v>
                </c:pt>
                <c:pt idx="247">
                  <c:v>2498</c:v>
                </c:pt>
                <c:pt idx="248">
                  <c:v>2498</c:v>
                </c:pt>
                <c:pt idx="249">
                  <c:v>2498</c:v>
                </c:pt>
                <c:pt idx="250">
                  <c:v>2498</c:v>
                </c:pt>
                <c:pt idx="251">
                  <c:v>2498</c:v>
                </c:pt>
                <c:pt idx="252">
                  <c:v>2498</c:v>
                </c:pt>
                <c:pt idx="253">
                  <c:v>2498</c:v>
                </c:pt>
                <c:pt idx="254">
                  <c:v>2498</c:v>
                </c:pt>
                <c:pt idx="255">
                  <c:v>2498</c:v>
                </c:pt>
                <c:pt idx="256">
                  <c:v>2498</c:v>
                </c:pt>
                <c:pt idx="257">
                  <c:v>2564</c:v>
                </c:pt>
                <c:pt idx="258">
                  <c:v>2644</c:v>
                </c:pt>
                <c:pt idx="259">
                  <c:v>2650</c:v>
                </c:pt>
                <c:pt idx="260">
                  <c:v>2687</c:v>
                </c:pt>
                <c:pt idx="261">
                  <c:v>2683</c:v>
                </c:pt>
                <c:pt idx="262">
                  <c:v>2685</c:v>
                </c:pt>
                <c:pt idx="263">
                  <c:v>2686</c:v>
                </c:pt>
                <c:pt idx="264">
                  <c:v>2669</c:v>
                </c:pt>
                <c:pt idx="265">
                  <c:v>2692</c:v>
                </c:pt>
                <c:pt idx="266">
                  <c:v>2624</c:v>
                </c:pt>
                <c:pt idx="267">
                  <c:v>2658</c:v>
                </c:pt>
                <c:pt idx="268">
                  <c:v>2695</c:v>
                </c:pt>
                <c:pt idx="269">
                  <c:v>2666</c:v>
                </c:pt>
                <c:pt idx="270">
                  <c:v>2635</c:v>
                </c:pt>
                <c:pt idx="271">
                  <c:v>2642</c:v>
                </c:pt>
                <c:pt idx="272">
                  <c:v>2688</c:v>
                </c:pt>
                <c:pt idx="273">
                  <c:v>2687</c:v>
                </c:pt>
                <c:pt idx="274">
                  <c:v>2696</c:v>
                </c:pt>
                <c:pt idx="275">
                  <c:v>2668</c:v>
                </c:pt>
                <c:pt idx="276">
                  <c:v>2608</c:v>
                </c:pt>
                <c:pt idx="277">
                  <c:v>2585</c:v>
                </c:pt>
                <c:pt idx="278">
                  <c:v>2524</c:v>
                </c:pt>
                <c:pt idx="279">
                  <c:v>2526</c:v>
                </c:pt>
                <c:pt idx="280">
                  <c:v>2481</c:v>
                </c:pt>
                <c:pt idx="281">
                  <c:v>2481</c:v>
                </c:pt>
                <c:pt idx="282">
                  <c:v>2401</c:v>
                </c:pt>
                <c:pt idx="283">
                  <c:v>2321</c:v>
                </c:pt>
                <c:pt idx="284">
                  <c:v>2340</c:v>
                </c:pt>
                <c:pt idx="285">
                  <c:v>2404</c:v>
                </c:pt>
                <c:pt idx="286">
                  <c:v>2421</c:v>
                </c:pt>
                <c:pt idx="287">
                  <c:v>2485</c:v>
                </c:pt>
                <c:pt idx="288">
                  <c:v>2463</c:v>
                </c:pt>
                <c:pt idx="289">
                  <c:v>2388</c:v>
                </c:pt>
                <c:pt idx="290">
                  <c:v>2338</c:v>
                </c:pt>
                <c:pt idx="291">
                  <c:v>2327</c:v>
                </c:pt>
                <c:pt idx="292">
                  <c:v>2308</c:v>
                </c:pt>
                <c:pt idx="293">
                  <c:v>2240</c:v>
                </c:pt>
                <c:pt idx="294">
                  <c:v>2207</c:v>
                </c:pt>
                <c:pt idx="295">
                  <c:v>2287</c:v>
                </c:pt>
                <c:pt idx="296">
                  <c:v>2334</c:v>
                </c:pt>
                <c:pt idx="297">
                  <c:v>2392</c:v>
                </c:pt>
                <c:pt idx="298">
                  <c:v>2347</c:v>
                </c:pt>
                <c:pt idx="299">
                  <c:v>2259</c:v>
                </c:pt>
                <c:pt idx="300">
                  <c:v>2270</c:v>
                </c:pt>
                <c:pt idx="301">
                  <c:v>2361</c:v>
                </c:pt>
                <c:pt idx="302">
                  <c:v>2468</c:v>
                </c:pt>
                <c:pt idx="303">
                  <c:v>2430</c:v>
                </c:pt>
                <c:pt idx="304">
                  <c:v>2457</c:v>
                </c:pt>
                <c:pt idx="305">
                  <c:v>2482</c:v>
                </c:pt>
                <c:pt idx="306">
                  <c:v>2565</c:v>
                </c:pt>
                <c:pt idx="307">
                  <c:v>2587</c:v>
                </c:pt>
                <c:pt idx="308">
                  <c:v>2560</c:v>
                </c:pt>
                <c:pt idx="309">
                  <c:v>2530</c:v>
                </c:pt>
                <c:pt idx="310">
                  <c:v>2546</c:v>
                </c:pt>
                <c:pt idx="311">
                  <c:v>2556</c:v>
                </c:pt>
                <c:pt idx="312">
                  <c:v>2624</c:v>
                </c:pt>
                <c:pt idx="313">
                  <c:v>2624</c:v>
                </c:pt>
                <c:pt idx="314">
                  <c:v>2686</c:v>
                </c:pt>
                <c:pt idx="315">
                  <c:v>2345</c:v>
                </c:pt>
                <c:pt idx="316">
                  <c:v>2419</c:v>
                </c:pt>
                <c:pt idx="317">
                  <c:v>2402</c:v>
                </c:pt>
                <c:pt idx="318">
                  <c:v>2385</c:v>
                </c:pt>
                <c:pt idx="319">
                  <c:v>2312</c:v>
                </c:pt>
                <c:pt idx="320">
                  <c:v>2232</c:v>
                </c:pt>
                <c:pt idx="321">
                  <c:v>2245</c:v>
                </c:pt>
                <c:pt idx="322">
                  <c:v>2325</c:v>
                </c:pt>
                <c:pt idx="323">
                  <c:v>2327</c:v>
                </c:pt>
                <c:pt idx="324">
                  <c:v>2325</c:v>
                </c:pt>
                <c:pt idx="325">
                  <c:v>2337</c:v>
                </c:pt>
                <c:pt idx="326">
                  <c:v>2372</c:v>
                </c:pt>
                <c:pt idx="327">
                  <c:v>2332</c:v>
                </c:pt>
                <c:pt idx="328">
                  <c:v>2323</c:v>
                </c:pt>
                <c:pt idx="329">
                  <c:v>2286</c:v>
                </c:pt>
                <c:pt idx="330">
                  <c:v>2206</c:v>
                </c:pt>
                <c:pt idx="331">
                  <c:v>2151</c:v>
                </c:pt>
                <c:pt idx="332">
                  <c:v>2188</c:v>
                </c:pt>
                <c:pt idx="333">
                  <c:v>2187</c:v>
                </c:pt>
                <c:pt idx="334">
                  <c:v>2179</c:v>
                </c:pt>
                <c:pt idx="335">
                  <c:v>2143</c:v>
                </c:pt>
                <c:pt idx="336">
                  <c:v>2175</c:v>
                </c:pt>
                <c:pt idx="337">
                  <c:v>2170</c:v>
                </c:pt>
                <c:pt idx="338">
                  <c:v>2170</c:v>
                </c:pt>
                <c:pt idx="339">
                  <c:v>2132</c:v>
                </c:pt>
                <c:pt idx="340">
                  <c:v>2158</c:v>
                </c:pt>
                <c:pt idx="341">
                  <c:v>2158</c:v>
                </c:pt>
                <c:pt idx="342">
                  <c:v>2110</c:v>
                </c:pt>
                <c:pt idx="343">
                  <c:v>2060</c:v>
                </c:pt>
                <c:pt idx="344">
                  <c:v>2062</c:v>
                </c:pt>
                <c:pt idx="345">
                  <c:v>2023</c:v>
                </c:pt>
                <c:pt idx="346">
                  <c:v>2092</c:v>
                </c:pt>
                <c:pt idx="347">
                  <c:v>2098</c:v>
                </c:pt>
                <c:pt idx="348">
                  <c:v>2061</c:v>
                </c:pt>
                <c:pt idx="349">
                  <c:v>2025</c:v>
                </c:pt>
                <c:pt idx="350">
                  <c:v>2052</c:v>
                </c:pt>
                <c:pt idx="351">
                  <c:v>2055</c:v>
                </c:pt>
                <c:pt idx="352">
                  <c:v>2087</c:v>
                </c:pt>
                <c:pt idx="353">
                  <c:v>2098</c:v>
                </c:pt>
                <c:pt idx="354">
                  <c:v>2078</c:v>
                </c:pt>
                <c:pt idx="355">
                  <c:v>2115</c:v>
                </c:pt>
                <c:pt idx="356">
                  <c:v>2088</c:v>
                </c:pt>
                <c:pt idx="357">
                  <c:v>2030</c:v>
                </c:pt>
                <c:pt idx="358">
                  <c:v>2010</c:v>
                </c:pt>
                <c:pt idx="359">
                  <c:v>2035</c:v>
                </c:pt>
                <c:pt idx="360">
                  <c:v>2034</c:v>
                </c:pt>
                <c:pt idx="361">
                  <c:v>2027</c:v>
                </c:pt>
                <c:pt idx="362">
                  <c:v>2029</c:v>
                </c:pt>
                <c:pt idx="363">
                  <c:v>2035</c:v>
                </c:pt>
                <c:pt idx="364">
                  <c:v>2039</c:v>
                </c:pt>
                <c:pt idx="365">
                  <c:v>2018</c:v>
                </c:pt>
                <c:pt idx="366">
                  <c:v>2014</c:v>
                </c:pt>
                <c:pt idx="367">
                  <c:v>1981</c:v>
                </c:pt>
                <c:pt idx="368">
                  <c:v>1972</c:v>
                </c:pt>
                <c:pt idx="369">
                  <c:v>2010</c:v>
                </c:pt>
                <c:pt idx="370">
                  <c:v>2042</c:v>
                </c:pt>
                <c:pt idx="371">
                  <c:v>2026</c:v>
                </c:pt>
                <c:pt idx="372">
                  <c:v>1996</c:v>
                </c:pt>
                <c:pt idx="373">
                  <c:v>1995</c:v>
                </c:pt>
                <c:pt idx="374">
                  <c:v>2002</c:v>
                </c:pt>
                <c:pt idx="375">
                  <c:v>1978</c:v>
                </c:pt>
                <c:pt idx="376">
                  <c:v>2039</c:v>
                </c:pt>
                <c:pt idx="377">
                  <c:v>2050</c:v>
                </c:pt>
                <c:pt idx="378">
                  <c:v>2070</c:v>
                </c:pt>
                <c:pt idx="379">
                  <c:v>2086</c:v>
                </c:pt>
                <c:pt idx="380">
                  <c:v>2133</c:v>
                </c:pt>
                <c:pt idx="381">
                  <c:v>2173</c:v>
                </c:pt>
                <c:pt idx="382">
                  <c:v>2174</c:v>
                </c:pt>
                <c:pt idx="383">
                  <c:v>2212</c:v>
                </c:pt>
                <c:pt idx="384">
                  <c:v>2150</c:v>
                </c:pt>
                <c:pt idx="385">
                  <c:v>2199</c:v>
                </c:pt>
                <c:pt idx="386">
                  <c:v>2228</c:v>
                </c:pt>
                <c:pt idx="387">
                  <c:v>2230</c:v>
                </c:pt>
                <c:pt idx="388">
                  <c:v>2295</c:v>
                </c:pt>
                <c:pt idx="389">
                  <c:v>2326</c:v>
                </c:pt>
                <c:pt idx="390">
                  <c:v>2425</c:v>
                </c:pt>
                <c:pt idx="391">
                  <c:v>2411</c:v>
                </c:pt>
                <c:pt idx="392">
                  <c:v>2403</c:v>
                </c:pt>
                <c:pt idx="393">
                  <c:v>2462</c:v>
                </c:pt>
                <c:pt idx="394">
                  <c:v>2538</c:v>
                </c:pt>
                <c:pt idx="395">
                  <c:v>2634</c:v>
                </c:pt>
                <c:pt idx="396">
                  <c:v>2613</c:v>
                </c:pt>
                <c:pt idx="397">
                  <c:v>2587</c:v>
                </c:pt>
                <c:pt idx="398">
                  <c:v>2688</c:v>
                </c:pt>
                <c:pt idx="399">
                  <c:v>2728</c:v>
                </c:pt>
                <c:pt idx="400">
                  <c:v>2738</c:v>
                </c:pt>
                <c:pt idx="401">
                  <c:v>2722</c:v>
                </c:pt>
                <c:pt idx="402">
                  <c:v>2743</c:v>
                </c:pt>
                <c:pt idx="403">
                  <c:v>2702</c:v>
                </c:pt>
                <c:pt idx="404">
                  <c:v>2650</c:v>
                </c:pt>
                <c:pt idx="405">
                  <c:v>2734</c:v>
                </c:pt>
                <c:pt idx="406">
                  <c:v>2774</c:v>
                </c:pt>
                <c:pt idx="407">
                  <c:v>2712</c:v>
                </c:pt>
                <c:pt idx="408">
                  <c:v>2716</c:v>
                </c:pt>
                <c:pt idx="409">
                  <c:v>2695</c:v>
                </c:pt>
                <c:pt idx="410">
                  <c:v>2666</c:v>
                </c:pt>
                <c:pt idx="411">
                  <c:v>2711</c:v>
                </c:pt>
                <c:pt idx="412">
                  <c:v>2693</c:v>
                </c:pt>
                <c:pt idx="413">
                  <c:v>2693</c:v>
                </c:pt>
                <c:pt idx="414">
                  <c:v>2751</c:v>
                </c:pt>
                <c:pt idx="415">
                  <c:v>2703</c:v>
                </c:pt>
                <c:pt idx="416">
                  <c:v>2697</c:v>
                </c:pt>
                <c:pt idx="417">
                  <c:v>2685</c:v>
                </c:pt>
                <c:pt idx="418">
                  <c:v>2699</c:v>
                </c:pt>
                <c:pt idx="419">
                  <c:v>2705</c:v>
                </c:pt>
                <c:pt idx="420">
                  <c:v>2707</c:v>
                </c:pt>
                <c:pt idx="421">
                  <c:v>2725</c:v>
                </c:pt>
                <c:pt idx="422">
                  <c:v>2737</c:v>
                </c:pt>
                <c:pt idx="423">
                  <c:v>2681</c:v>
                </c:pt>
                <c:pt idx="424">
                  <c:v>2670</c:v>
                </c:pt>
                <c:pt idx="425">
                  <c:v>2635</c:v>
                </c:pt>
                <c:pt idx="426">
                  <c:v>2573</c:v>
                </c:pt>
                <c:pt idx="427">
                  <c:v>2617</c:v>
                </c:pt>
                <c:pt idx="428">
                  <c:v>2618</c:v>
                </c:pt>
                <c:pt idx="429">
                  <c:v>2549</c:v>
                </c:pt>
                <c:pt idx="430">
                  <c:v>2536</c:v>
                </c:pt>
                <c:pt idx="431">
                  <c:v>2594</c:v>
                </c:pt>
                <c:pt idx="432">
                  <c:v>2560</c:v>
                </c:pt>
                <c:pt idx="433">
                  <c:v>2511</c:v>
                </c:pt>
                <c:pt idx="434">
                  <c:v>2493</c:v>
                </c:pt>
                <c:pt idx="435">
                  <c:v>2530</c:v>
                </c:pt>
                <c:pt idx="436">
                  <c:v>2503</c:v>
                </c:pt>
                <c:pt idx="437">
                  <c:v>2457</c:v>
                </c:pt>
                <c:pt idx="438">
                  <c:v>2460</c:v>
                </c:pt>
                <c:pt idx="439">
                  <c:v>2454</c:v>
                </c:pt>
                <c:pt idx="440">
                  <c:v>2430</c:v>
                </c:pt>
                <c:pt idx="441">
                  <c:v>2355</c:v>
                </c:pt>
                <c:pt idx="442">
                  <c:v>2397</c:v>
                </c:pt>
                <c:pt idx="443">
                  <c:v>2390</c:v>
                </c:pt>
                <c:pt idx="444">
                  <c:v>2350</c:v>
                </c:pt>
                <c:pt idx="445">
                  <c:v>2350</c:v>
                </c:pt>
                <c:pt idx="446">
                  <c:v>2270</c:v>
                </c:pt>
                <c:pt idx="447">
                  <c:v>2191</c:v>
                </c:pt>
                <c:pt idx="448">
                  <c:v>2265</c:v>
                </c:pt>
                <c:pt idx="449">
                  <c:v>2224</c:v>
                </c:pt>
                <c:pt idx="450">
                  <c:v>2370</c:v>
                </c:pt>
                <c:pt idx="451">
                  <c:v>2381</c:v>
                </c:pt>
                <c:pt idx="452">
                  <c:v>2415</c:v>
                </c:pt>
                <c:pt idx="453">
                  <c:v>2515</c:v>
                </c:pt>
                <c:pt idx="454">
                  <c:v>2497</c:v>
                </c:pt>
                <c:pt idx="455">
                  <c:v>2499</c:v>
                </c:pt>
                <c:pt idx="456">
                  <c:v>2455</c:v>
                </c:pt>
                <c:pt idx="457">
                  <c:v>2421</c:v>
                </c:pt>
                <c:pt idx="458">
                  <c:v>2428</c:v>
                </c:pt>
                <c:pt idx="459">
                  <c:v>2475</c:v>
                </c:pt>
                <c:pt idx="460">
                  <c:v>2396</c:v>
                </c:pt>
                <c:pt idx="461">
                  <c:v>2412</c:v>
                </c:pt>
                <c:pt idx="462">
                  <c:v>2390</c:v>
                </c:pt>
                <c:pt idx="463">
                  <c:v>2433</c:v>
                </c:pt>
                <c:pt idx="464">
                  <c:v>2506</c:v>
                </c:pt>
                <c:pt idx="465">
                  <c:v>2487</c:v>
                </c:pt>
                <c:pt idx="466">
                  <c:v>2471</c:v>
                </c:pt>
                <c:pt idx="467">
                  <c:v>2510</c:v>
                </c:pt>
                <c:pt idx="468">
                  <c:v>2490</c:v>
                </c:pt>
                <c:pt idx="469">
                  <c:v>2474</c:v>
                </c:pt>
                <c:pt idx="470">
                  <c:v>2455</c:v>
                </c:pt>
                <c:pt idx="471">
                  <c:v>2450</c:v>
                </c:pt>
                <c:pt idx="472">
                  <c:v>2472</c:v>
                </c:pt>
                <c:pt idx="473">
                  <c:v>2506</c:v>
                </c:pt>
                <c:pt idx="474">
                  <c:v>2485</c:v>
                </c:pt>
                <c:pt idx="475">
                  <c:v>2497</c:v>
                </c:pt>
                <c:pt idx="476">
                  <c:v>2500</c:v>
                </c:pt>
                <c:pt idx="477">
                  <c:v>2432</c:v>
                </c:pt>
                <c:pt idx="478">
                  <c:v>2457</c:v>
                </c:pt>
                <c:pt idx="479">
                  <c:v>2451</c:v>
                </c:pt>
                <c:pt idx="480">
                  <c:v>2424</c:v>
                </c:pt>
                <c:pt idx="481">
                  <c:v>2401</c:v>
                </c:pt>
                <c:pt idx="482">
                  <c:v>2432</c:v>
                </c:pt>
                <c:pt idx="483">
                  <c:v>2462</c:v>
                </c:pt>
                <c:pt idx="484">
                  <c:v>2425</c:v>
                </c:pt>
                <c:pt idx="485">
                  <c:v>2431</c:v>
                </c:pt>
                <c:pt idx="486">
                  <c:v>2431</c:v>
                </c:pt>
                <c:pt idx="487">
                  <c:v>2439</c:v>
                </c:pt>
                <c:pt idx="488">
                  <c:v>2452</c:v>
                </c:pt>
                <c:pt idx="489">
                  <c:v>2470</c:v>
                </c:pt>
                <c:pt idx="490">
                  <c:v>2509</c:v>
                </c:pt>
                <c:pt idx="491">
                  <c:v>2463</c:v>
                </c:pt>
                <c:pt idx="492">
                  <c:v>2478</c:v>
                </c:pt>
                <c:pt idx="493">
                  <c:v>2458</c:v>
                </c:pt>
                <c:pt idx="494">
                  <c:v>2409</c:v>
                </c:pt>
                <c:pt idx="495">
                  <c:v>2411</c:v>
                </c:pt>
                <c:pt idx="496">
                  <c:v>2417</c:v>
                </c:pt>
                <c:pt idx="497">
                  <c:v>2422</c:v>
                </c:pt>
                <c:pt idx="498">
                  <c:v>2426</c:v>
                </c:pt>
                <c:pt idx="499">
                  <c:v>2435</c:v>
                </c:pt>
                <c:pt idx="500">
                  <c:v>2423</c:v>
                </c:pt>
                <c:pt idx="501">
                  <c:v>2403</c:v>
                </c:pt>
                <c:pt idx="502">
                  <c:v>2369</c:v>
                </c:pt>
                <c:pt idx="503">
                  <c:v>2322</c:v>
                </c:pt>
                <c:pt idx="504">
                  <c:v>2300</c:v>
                </c:pt>
                <c:pt idx="505">
                  <c:v>2326</c:v>
                </c:pt>
                <c:pt idx="506">
                  <c:v>2297</c:v>
                </c:pt>
                <c:pt idx="507">
                  <c:v>2221</c:v>
                </c:pt>
                <c:pt idx="508">
                  <c:v>2223</c:v>
                </c:pt>
                <c:pt idx="509">
                  <c:v>2200</c:v>
                </c:pt>
                <c:pt idx="510">
                  <c:v>2200</c:v>
                </c:pt>
                <c:pt idx="511">
                  <c:v>2118</c:v>
                </c:pt>
                <c:pt idx="512">
                  <c:v>2112</c:v>
                </c:pt>
                <c:pt idx="513">
                  <c:v>2124</c:v>
                </c:pt>
                <c:pt idx="514">
                  <c:v>2182</c:v>
                </c:pt>
                <c:pt idx="515">
                  <c:v>2142</c:v>
                </c:pt>
                <c:pt idx="516">
                  <c:v>2187</c:v>
                </c:pt>
                <c:pt idx="517">
                  <c:v>2159</c:v>
                </c:pt>
                <c:pt idx="518">
                  <c:v>2158</c:v>
                </c:pt>
                <c:pt idx="519">
                  <c:v>2121</c:v>
                </c:pt>
                <c:pt idx="520">
                  <c:v>2134</c:v>
                </c:pt>
                <c:pt idx="521">
                  <c:v>2103</c:v>
                </c:pt>
                <c:pt idx="522">
                  <c:v>2161</c:v>
                </c:pt>
                <c:pt idx="523">
                  <c:v>2132</c:v>
                </c:pt>
                <c:pt idx="524">
                  <c:v>2168</c:v>
                </c:pt>
                <c:pt idx="525">
                  <c:v>2134</c:v>
                </c:pt>
                <c:pt idx="526">
                  <c:v>2154</c:v>
                </c:pt>
                <c:pt idx="527">
                  <c:v>2186</c:v>
                </c:pt>
                <c:pt idx="528">
                  <c:v>2216</c:v>
                </c:pt>
                <c:pt idx="529">
                  <c:v>2186</c:v>
                </c:pt>
                <c:pt idx="530">
                  <c:v>2169</c:v>
                </c:pt>
                <c:pt idx="531">
                  <c:v>2159</c:v>
                </c:pt>
                <c:pt idx="532">
                  <c:v>2177</c:v>
                </c:pt>
                <c:pt idx="533">
                  <c:v>2179</c:v>
                </c:pt>
                <c:pt idx="534">
                  <c:v>2123</c:v>
                </c:pt>
                <c:pt idx="535">
                  <c:v>2103</c:v>
                </c:pt>
                <c:pt idx="536">
                  <c:v>2090</c:v>
                </c:pt>
                <c:pt idx="537">
                  <c:v>2046</c:v>
                </c:pt>
                <c:pt idx="538">
                  <c:v>2054</c:v>
                </c:pt>
                <c:pt idx="539">
                  <c:v>2036</c:v>
                </c:pt>
                <c:pt idx="540">
                  <c:v>2048</c:v>
                </c:pt>
                <c:pt idx="541">
                  <c:v>2059</c:v>
                </c:pt>
                <c:pt idx="542">
                  <c:v>2044</c:v>
                </c:pt>
                <c:pt idx="543">
                  <c:v>2040</c:v>
                </c:pt>
                <c:pt idx="544">
                  <c:v>2098</c:v>
                </c:pt>
                <c:pt idx="545">
                  <c:v>2188</c:v>
                </c:pt>
                <c:pt idx="546">
                  <c:v>2184</c:v>
                </c:pt>
                <c:pt idx="547">
                  <c:v>2221</c:v>
                </c:pt>
                <c:pt idx="548">
                  <c:v>2166</c:v>
                </c:pt>
                <c:pt idx="549">
                  <c:v>2165</c:v>
                </c:pt>
                <c:pt idx="550">
                  <c:v>2182</c:v>
                </c:pt>
                <c:pt idx="551">
                  <c:v>2141</c:v>
                </c:pt>
                <c:pt idx="552">
                  <c:v>2086</c:v>
                </c:pt>
                <c:pt idx="553">
                  <c:v>2111</c:v>
                </c:pt>
                <c:pt idx="554">
                  <c:v>2151</c:v>
                </c:pt>
                <c:pt idx="555">
                  <c:v>2138</c:v>
                </c:pt>
                <c:pt idx="556">
                  <c:v>2192</c:v>
                </c:pt>
                <c:pt idx="557">
                  <c:v>2307</c:v>
                </c:pt>
                <c:pt idx="558">
                  <c:v>2277</c:v>
                </c:pt>
                <c:pt idx="559">
                  <c:v>2244</c:v>
                </c:pt>
                <c:pt idx="560">
                  <c:v>2215</c:v>
                </c:pt>
                <c:pt idx="561">
                  <c:v>2259</c:v>
                </c:pt>
                <c:pt idx="562">
                  <c:v>2339</c:v>
                </c:pt>
                <c:pt idx="563">
                  <c:v>2328</c:v>
                </c:pt>
                <c:pt idx="564">
                  <c:v>2364</c:v>
                </c:pt>
                <c:pt idx="565">
                  <c:v>2312</c:v>
                </c:pt>
                <c:pt idx="566">
                  <c:v>2342</c:v>
                </c:pt>
                <c:pt idx="567">
                  <c:v>2347</c:v>
                </c:pt>
                <c:pt idx="568">
                  <c:v>2400</c:v>
                </c:pt>
                <c:pt idx="569">
                  <c:v>2401</c:v>
                </c:pt>
                <c:pt idx="570">
                  <c:v>2401</c:v>
                </c:pt>
                <c:pt idx="571">
                  <c:v>2341</c:v>
                </c:pt>
                <c:pt idx="572">
                  <c:v>2351</c:v>
                </c:pt>
                <c:pt idx="573">
                  <c:v>2377</c:v>
                </c:pt>
                <c:pt idx="574">
                  <c:v>2326</c:v>
                </c:pt>
                <c:pt idx="575">
                  <c:v>2327</c:v>
                </c:pt>
                <c:pt idx="576">
                  <c:v>2327</c:v>
                </c:pt>
                <c:pt idx="577">
                  <c:v>2327</c:v>
                </c:pt>
                <c:pt idx="578">
                  <c:v>2110</c:v>
                </c:pt>
                <c:pt idx="579">
                  <c:v>2170</c:v>
                </c:pt>
                <c:pt idx="580">
                  <c:v>2195</c:v>
                </c:pt>
                <c:pt idx="581">
                  <c:v>2143</c:v>
                </c:pt>
                <c:pt idx="582">
                  <c:v>2134</c:v>
                </c:pt>
                <c:pt idx="583">
                  <c:v>2140</c:v>
                </c:pt>
                <c:pt idx="584">
                  <c:v>2172</c:v>
                </c:pt>
                <c:pt idx="585">
                  <c:v>2182</c:v>
                </c:pt>
                <c:pt idx="586">
                  <c:v>2199</c:v>
                </c:pt>
                <c:pt idx="587">
                  <c:v>2170</c:v>
                </c:pt>
                <c:pt idx="588">
                  <c:v>2162</c:v>
                </c:pt>
                <c:pt idx="589">
                  <c:v>2190</c:v>
                </c:pt>
                <c:pt idx="590">
                  <c:v>2171</c:v>
                </c:pt>
                <c:pt idx="591">
                  <c:v>2150</c:v>
                </c:pt>
                <c:pt idx="592">
                  <c:v>2206</c:v>
                </c:pt>
                <c:pt idx="593">
                  <c:v>2159</c:v>
                </c:pt>
                <c:pt idx="594">
                  <c:v>2065</c:v>
                </c:pt>
                <c:pt idx="595">
                  <c:v>2080</c:v>
                </c:pt>
                <c:pt idx="596">
                  <c:v>2111</c:v>
                </c:pt>
                <c:pt idx="597">
                  <c:v>2132</c:v>
                </c:pt>
                <c:pt idx="598">
                  <c:v>2212</c:v>
                </c:pt>
                <c:pt idx="599">
                  <c:v>2212</c:v>
                </c:pt>
                <c:pt idx="600">
                  <c:v>2179</c:v>
                </c:pt>
                <c:pt idx="601">
                  <c:v>2193</c:v>
                </c:pt>
                <c:pt idx="602">
                  <c:v>2121</c:v>
                </c:pt>
                <c:pt idx="603">
                  <c:v>2123</c:v>
                </c:pt>
                <c:pt idx="604">
                  <c:v>2121</c:v>
                </c:pt>
                <c:pt idx="605">
                  <c:v>2092</c:v>
                </c:pt>
                <c:pt idx="606">
                  <c:v>2120</c:v>
                </c:pt>
                <c:pt idx="607">
                  <c:v>2100</c:v>
                </c:pt>
                <c:pt idx="608">
                  <c:v>2147</c:v>
                </c:pt>
                <c:pt idx="609">
                  <c:v>2140</c:v>
                </c:pt>
                <c:pt idx="610">
                  <c:v>2160</c:v>
                </c:pt>
                <c:pt idx="611">
                  <c:v>2160</c:v>
                </c:pt>
                <c:pt idx="612">
                  <c:v>2171</c:v>
                </c:pt>
                <c:pt idx="613">
                  <c:v>2129</c:v>
                </c:pt>
                <c:pt idx="614">
                  <c:v>2141</c:v>
                </c:pt>
                <c:pt idx="615">
                  <c:v>2183</c:v>
                </c:pt>
                <c:pt idx="616">
                  <c:v>2186</c:v>
                </c:pt>
                <c:pt idx="617">
                  <c:v>2190</c:v>
                </c:pt>
                <c:pt idx="618">
                  <c:v>2211</c:v>
                </c:pt>
                <c:pt idx="619">
                  <c:v>2230</c:v>
                </c:pt>
                <c:pt idx="620">
                  <c:v>2267</c:v>
                </c:pt>
                <c:pt idx="621">
                  <c:v>2355</c:v>
                </c:pt>
                <c:pt idx="622">
                  <c:v>2299</c:v>
                </c:pt>
                <c:pt idx="623">
                  <c:v>2222</c:v>
                </c:pt>
                <c:pt idx="624">
                  <c:v>2284</c:v>
                </c:pt>
                <c:pt idx="625">
                  <c:v>2251</c:v>
                </c:pt>
                <c:pt idx="626">
                  <c:v>2290</c:v>
                </c:pt>
                <c:pt idx="627">
                  <c:v>2327</c:v>
                </c:pt>
                <c:pt idx="628">
                  <c:v>2360</c:v>
                </c:pt>
                <c:pt idx="629">
                  <c:v>2311</c:v>
                </c:pt>
                <c:pt idx="630">
                  <c:v>2307</c:v>
                </c:pt>
                <c:pt idx="631">
                  <c:v>2255</c:v>
                </c:pt>
                <c:pt idx="632">
                  <c:v>2255</c:v>
                </c:pt>
                <c:pt idx="633">
                  <c:v>2319</c:v>
                </c:pt>
                <c:pt idx="634">
                  <c:v>2284</c:v>
                </c:pt>
                <c:pt idx="635">
                  <c:v>2363</c:v>
                </c:pt>
                <c:pt idx="636">
                  <c:v>2315</c:v>
                </c:pt>
                <c:pt idx="637">
                  <c:v>2295</c:v>
                </c:pt>
                <c:pt idx="638">
                  <c:v>2289</c:v>
                </c:pt>
                <c:pt idx="639">
                  <c:v>2283</c:v>
                </c:pt>
                <c:pt idx="640">
                  <c:v>2277</c:v>
                </c:pt>
                <c:pt idx="641">
                  <c:v>2242</c:v>
                </c:pt>
                <c:pt idx="642">
                  <c:v>2168</c:v>
                </c:pt>
                <c:pt idx="643">
                  <c:v>2163</c:v>
                </c:pt>
                <c:pt idx="644">
                  <c:v>2209</c:v>
                </c:pt>
                <c:pt idx="645">
                  <c:v>2207</c:v>
                </c:pt>
                <c:pt idx="646">
                  <c:v>2232</c:v>
                </c:pt>
                <c:pt idx="647">
                  <c:v>2204</c:v>
                </c:pt>
                <c:pt idx="648">
                  <c:v>2219</c:v>
                </c:pt>
                <c:pt idx="649">
                  <c:v>2241</c:v>
                </c:pt>
                <c:pt idx="650">
                  <c:v>2260</c:v>
                </c:pt>
                <c:pt idx="651">
                  <c:v>2310</c:v>
                </c:pt>
                <c:pt idx="652">
                  <c:v>2260</c:v>
                </c:pt>
                <c:pt idx="653">
                  <c:v>2299</c:v>
                </c:pt>
                <c:pt idx="654">
                  <c:v>2340</c:v>
                </c:pt>
                <c:pt idx="655">
                  <c:v>2328</c:v>
                </c:pt>
                <c:pt idx="656">
                  <c:v>2318</c:v>
                </c:pt>
                <c:pt idx="657">
                  <c:v>2295</c:v>
                </c:pt>
                <c:pt idx="658">
                  <c:v>2312</c:v>
                </c:pt>
                <c:pt idx="659">
                  <c:v>2288</c:v>
                </c:pt>
                <c:pt idx="660">
                  <c:v>2281</c:v>
                </c:pt>
                <c:pt idx="661">
                  <c:v>2253</c:v>
                </c:pt>
                <c:pt idx="662">
                  <c:v>2256</c:v>
                </c:pt>
                <c:pt idx="663">
                  <c:v>2300</c:v>
                </c:pt>
                <c:pt idx="664">
                  <c:v>2311</c:v>
                </c:pt>
                <c:pt idx="665">
                  <c:v>2320</c:v>
                </c:pt>
                <c:pt idx="666">
                  <c:v>2310</c:v>
                </c:pt>
                <c:pt idx="667">
                  <c:v>2271</c:v>
                </c:pt>
                <c:pt idx="668">
                  <c:v>2289</c:v>
                </c:pt>
                <c:pt idx="669">
                  <c:v>2287</c:v>
                </c:pt>
                <c:pt idx="670">
                  <c:v>2278</c:v>
                </c:pt>
                <c:pt idx="671">
                  <c:v>2279</c:v>
                </c:pt>
                <c:pt idx="672">
                  <c:v>2251</c:v>
                </c:pt>
                <c:pt idx="673">
                  <c:v>2276</c:v>
                </c:pt>
                <c:pt idx="674">
                  <c:v>2246</c:v>
                </c:pt>
                <c:pt idx="675">
                  <c:v>2277</c:v>
                </c:pt>
                <c:pt idx="676">
                  <c:v>2277</c:v>
                </c:pt>
                <c:pt idx="677">
                  <c:v>2277</c:v>
                </c:pt>
                <c:pt idx="678">
                  <c:v>2277</c:v>
                </c:pt>
                <c:pt idx="679">
                  <c:v>2301</c:v>
                </c:pt>
                <c:pt idx="680">
                  <c:v>2314</c:v>
                </c:pt>
                <c:pt idx="681">
                  <c:v>2300</c:v>
                </c:pt>
                <c:pt idx="682">
                  <c:v>2339</c:v>
                </c:pt>
                <c:pt idx="683">
                  <c:v>2352</c:v>
                </c:pt>
                <c:pt idx="684">
                  <c:v>2330</c:v>
                </c:pt>
                <c:pt idx="685">
                  <c:v>2301</c:v>
                </c:pt>
                <c:pt idx="686">
                  <c:v>2313</c:v>
                </c:pt>
                <c:pt idx="687">
                  <c:v>2330</c:v>
                </c:pt>
                <c:pt idx="688">
                  <c:v>2330</c:v>
                </c:pt>
                <c:pt idx="689">
                  <c:v>2315</c:v>
                </c:pt>
                <c:pt idx="690">
                  <c:v>2301</c:v>
                </c:pt>
                <c:pt idx="691">
                  <c:v>2306</c:v>
                </c:pt>
                <c:pt idx="692">
                  <c:v>2306</c:v>
                </c:pt>
                <c:pt idx="693">
                  <c:v>2306</c:v>
                </c:pt>
                <c:pt idx="694">
                  <c:v>2326</c:v>
                </c:pt>
                <c:pt idx="695">
                  <c:v>2321</c:v>
                </c:pt>
                <c:pt idx="696">
                  <c:v>2324</c:v>
                </c:pt>
                <c:pt idx="697">
                  <c:v>2293</c:v>
                </c:pt>
                <c:pt idx="698">
                  <c:v>2304</c:v>
                </c:pt>
                <c:pt idx="699">
                  <c:v>2284</c:v>
                </c:pt>
                <c:pt idx="700">
                  <c:v>2277</c:v>
                </c:pt>
                <c:pt idx="701">
                  <c:v>2281</c:v>
                </c:pt>
                <c:pt idx="702">
                  <c:v>2270</c:v>
                </c:pt>
                <c:pt idx="703">
                  <c:v>2270</c:v>
                </c:pt>
                <c:pt idx="704">
                  <c:v>2280</c:v>
                </c:pt>
                <c:pt idx="705">
                  <c:v>2302</c:v>
                </c:pt>
                <c:pt idx="706">
                  <c:v>2333</c:v>
                </c:pt>
                <c:pt idx="707">
                  <c:v>2344</c:v>
                </c:pt>
                <c:pt idx="708">
                  <c:v>2308</c:v>
                </c:pt>
                <c:pt idx="709">
                  <c:v>2328</c:v>
                </c:pt>
                <c:pt idx="710">
                  <c:v>2351</c:v>
                </c:pt>
                <c:pt idx="711">
                  <c:v>2345</c:v>
                </c:pt>
                <c:pt idx="712">
                  <c:v>2339</c:v>
                </c:pt>
                <c:pt idx="713">
                  <c:v>2334</c:v>
                </c:pt>
                <c:pt idx="714">
                  <c:v>2347</c:v>
                </c:pt>
                <c:pt idx="715">
                  <c:v>2353</c:v>
                </c:pt>
                <c:pt idx="716">
                  <c:v>2317</c:v>
                </c:pt>
                <c:pt idx="717">
                  <c:v>2335</c:v>
                </c:pt>
                <c:pt idx="718">
                  <c:v>2336</c:v>
                </c:pt>
                <c:pt idx="719">
                  <c:v>2352</c:v>
                </c:pt>
                <c:pt idx="720">
                  <c:v>2354</c:v>
                </c:pt>
                <c:pt idx="721">
                  <c:v>2365</c:v>
                </c:pt>
                <c:pt idx="722">
                  <c:v>2372</c:v>
                </c:pt>
                <c:pt idx="723">
                  <c:v>2387</c:v>
                </c:pt>
                <c:pt idx="724">
                  <c:v>2394</c:v>
                </c:pt>
                <c:pt idx="725">
                  <c:v>2410</c:v>
                </c:pt>
                <c:pt idx="726">
                  <c:v>2402</c:v>
                </c:pt>
                <c:pt idx="727">
                  <c:v>2396</c:v>
                </c:pt>
                <c:pt idx="728">
                  <c:v>2380</c:v>
                </c:pt>
                <c:pt idx="729">
                  <c:v>2390</c:v>
                </c:pt>
                <c:pt idx="730">
                  <c:v>2392</c:v>
                </c:pt>
                <c:pt idx="731">
                  <c:v>2401</c:v>
                </c:pt>
                <c:pt idx="732">
                  <c:v>2450</c:v>
                </c:pt>
                <c:pt idx="733">
                  <c:v>2450</c:v>
                </c:pt>
                <c:pt idx="734">
                  <c:v>2437</c:v>
                </c:pt>
                <c:pt idx="735">
                  <c:v>2404</c:v>
                </c:pt>
                <c:pt idx="736">
                  <c:v>2431</c:v>
                </c:pt>
                <c:pt idx="737">
                  <c:v>2449</c:v>
                </c:pt>
                <c:pt idx="738">
                  <c:v>2466</c:v>
                </c:pt>
                <c:pt idx="739">
                  <c:v>2438</c:v>
                </c:pt>
                <c:pt idx="740">
                  <c:v>2428</c:v>
                </c:pt>
                <c:pt idx="741">
                  <c:v>2429</c:v>
                </c:pt>
                <c:pt idx="742">
                  <c:v>2424</c:v>
                </c:pt>
                <c:pt idx="743">
                  <c:v>2443</c:v>
                </c:pt>
                <c:pt idx="744">
                  <c:v>2471</c:v>
                </c:pt>
                <c:pt idx="745">
                  <c:v>2483</c:v>
                </c:pt>
                <c:pt idx="746">
                  <c:v>2493</c:v>
                </c:pt>
                <c:pt idx="747">
                  <c:v>2463</c:v>
                </c:pt>
                <c:pt idx="748">
                  <c:v>2471</c:v>
                </c:pt>
                <c:pt idx="749">
                  <c:v>2475</c:v>
                </c:pt>
                <c:pt idx="750">
                  <c:v>2471</c:v>
                </c:pt>
                <c:pt idx="751">
                  <c:v>2520</c:v>
                </c:pt>
                <c:pt idx="752">
                  <c:v>2585</c:v>
                </c:pt>
                <c:pt idx="753">
                  <c:v>2622</c:v>
                </c:pt>
                <c:pt idx="754">
                  <c:v>2671</c:v>
                </c:pt>
                <c:pt idx="755">
                  <c:v>2682</c:v>
                </c:pt>
                <c:pt idx="756">
                  <c:v>2723</c:v>
                </c:pt>
                <c:pt idx="757">
                  <c:v>2766</c:v>
                </c:pt>
                <c:pt idx="758">
                  <c:v>2767</c:v>
                </c:pt>
                <c:pt idx="759">
                  <c:v>2768</c:v>
                </c:pt>
                <c:pt idx="760">
                  <c:v>2722</c:v>
                </c:pt>
                <c:pt idx="761">
                  <c:v>2697</c:v>
                </c:pt>
                <c:pt idx="762">
                  <c:v>2686</c:v>
                </c:pt>
                <c:pt idx="763">
                  <c:v>2762</c:v>
                </c:pt>
                <c:pt idx="764">
                  <c:v>2800</c:v>
                </c:pt>
                <c:pt idx="765">
                  <c:v>2824</c:v>
                </c:pt>
                <c:pt idx="766">
                  <c:v>2794</c:v>
                </c:pt>
                <c:pt idx="767">
                  <c:v>2855</c:v>
                </c:pt>
                <c:pt idx="768">
                  <c:v>2855</c:v>
                </c:pt>
                <c:pt idx="769">
                  <c:v>2855</c:v>
                </c:pt>
                <c:pt idx="770">
                  <c:v>2854</c:v>
                </c:pt>
                <c:pt idx="771">
                  <c:v>2855</c:v>
                </c:pt>
                <c:pt idx="772">
                  <c:v>2930</c:v>
                </c:pt>
                <c:pt idx="773">
                  <c:v>3030</c:v>
                </c:pt>
                <c:pt idx="774">
                  <c:v>2991</c:v>
                </c:pt>
                <c:pt idx="775">
                  <c:v>3034</c:v>
                </c:pt>
                <c:pt idx="776">
                  <c:v>2979</c:v>
                </c:pt>
                <c:pt idx="777">
                  <c:v>3004</c:v>
                </c:pt>
                <c:pt idx="778">
                  <c:v>3000</c:v>
                </c:pt>
                <c:pt idx="779">
                  <c:v>3003</c:v>
                </c:pt>
                <c:pt idx="780">
                  <c:v>3040</c:v>
                </c:pt>
                <c:pt idx="781">
                  <c:v>3028</c:v>
                </c:pt>
                <c:pt idx="782">
                  <c:v>3018</c:v>
                </c:pt>
                <c:pt idx="783">
                  <c:v>3116</c:v>
                </c:pt>
                <c:pt idx="784">
                  <c:v>3159</c:v>
                </c:pt>
                <c:pt idx="785">
                  <c:v>3233</c:v>
                </c:pt>
                <c:pt idx="786">
                  <c:v>3261</c:v>
                </c:pt>
                <c:pt idx="787">
                  <c:v>3289</c:v>
                </c:pt>
                <c:pt idx="788">
                  <c:v>3239</c:v>
                </c:pt>
                <c:pt idx="789">
                  <c:v>3231</c:v>
                </c:pt>
                <c:pt idx="790">
                  <c:v>3241</c:v>
                </c:pt>
                <c:pt idx="791">
                  <c:v>3294</c:v>
                </c:pt>
                <c:pt idx="792">
                  <c:v>3374</c:v>
                </c:pt>
                <c:pt idx="793">
                  <c:v>3483</c:v>
                </c:pt>
                <c:pt idx="794">
                  <c:v>3471</c:v>
                </c:pt>
                <c:pt idx="795">
                  <c:v>3300</c:v>
                </c:pt>
                <c:pt idx="796">
                  <c:v>3225</c:v>
                </c:pt>
                <c:pt idx="797">
                  <c:v>3230</c:v>
                </c:pt>
                <c:pt idx="798">
                  <c:v>3251</c:v>
                </c:pt>
                <c:pt idx="799">
                  <c:v>3170</c:v>
                </c:pt>
                <c:pt idx="800">
                  <c:v>3100</c:v>
                </c:pt>
                <c:pt idx="801">
                  <c:v>3064</c:v>
                </c:pt>
                <c:pt idx="802">
                  <c:v>3111</c:v>
                </c:pt>
                <c:pt idx="803">
                  <c:v>3154</c:v>
                </c:pt>
                <c:pt idx="804">
                  <c:v>3159</c:v>
                </c:pt>
                <c:pt idx="805">
                  <c:v>3235</c:v>
                </c:pt>
                <c:pt idx="806">
                  <c:v>3304</c:v>
                </c:pt>
                <c:pt idx="807">
                  <c:v>3250</c:v>
                </c:pt>
                <c:pt idx="808">
                  <c:v>3350</c:v>
                </c:pt>
                <c:pt idx="809">
                  <c:v>3186</c:v>
                </c:pt>
                <c:pt idx="810">
                  <c:v>3186</c:v>
                </c:pt>
                <c:pt idx="811">
                  <c:v>3109</c:v>
                </c:pt>
                <c:pt idx="812">
                  <c:v>3051</c:v>
                </c:pt>
                <c:pt idx="813">
                  <c:v>3064</c:v>
                </c:pt>
                <c:pt idx="814">
                  <c:v>3052</c:v>
                </c:pt>
                <c:pt idx="815">
                  <c:v>3139</c:v>
                </c:pt>
                <c:pt idx="816">
                  <c:v>3210</c:v>
                </c:pt>
                <c:pt idx="817">
                  <c:v>3296</c:v>
                </c:pt>
                <c:pt idx="818">
                  <c:v>3399</c:v>
                </c:pt>
                <c:pt idx="819">
                  <c:v>3560</c:v>
                </c:pt>
                <c:pt idx="820">
                  <c:v>3730</c:v>
                </c:pt>
                <c:pt idx="821">
                  <c:v>3765</c:v>
                </c:pt>
                <c:pt idx="822">
                  <c:v>3641</c:v>
                </c:pt>
                <c:pt idx="823">
                  <c:v>3660</c:v>
                </c:pt>
                <c:pt idx="824">
                  <c:v>3320</c:v>
                </c:pt>
                <c:pt idx="825">
                  <c:v>3300</c:v>
                </c:pt>
                <c:pt idx="826">
                  <c:v>3330</c:v>
                </c:pt>
                <c:pt idx="827">
                  <c:v>3330</c:v>
                </c:pt>
                <c:pt idx="828">
                  <c:v>3422</c:v>
                </c:pt>
                <c:pt idx="829">
                  <c:v>3422</c:v>
                </c:pt>
                <c:pt idx="830">
                  <c:v>3620</c:v>
                </c:pt>
                <c:pt idx="831">
                  <c:v>3051</c:v>
                </c:pt>
                <c:pt idx="832">
                  <c:v>3131</c:v>
                </c:pt>
                <c:pt idx="833">
                  <c:v>3211</c:v>
                </c:pt>
                <c:pt idx="834">
                  <c:v>3185</c:v>
                </c:pt>
                <c:pt idx="835">
                  <c:v>3019</c:v>
                </c:pt>
                <c:pt idx="836">
                  <c:v>2860</c:v>
                </c:pt>
                <c:pt idx="837">
                  <c:v>2885</c:v>
                </c:pt>
                <c:pt idx="838">
                  <c:v>2835</c:v>
                </c:pt>
                <c:pt idx="839">
                  <c:v>2855</c:v>
                </c:pt>
                <c:pt idx="840">
                  <c:v>2852</c:v>
                </c:pt>
                <c:pt idx="841">
                  <c:v>2795</c:v>
                </c:pt>
                <c:pt idx="842">
                  <c:v>2707</c:v>
                </c:pt>
                <c:pt idx="843">
                  <c:v>2634</c:v>
                </c:pt>
                <c:pt idx="844">
                  <c:v>2645</c:v>
                </c:pt>
                <c:pt idx="845">
                  <c:v>2680</c:v>
                </c:pt>
                <c:pt idx="846">
                  <c:v>2757</c:v>
                </c:pt>
                <c:pt idx="847">
                  <c:v>2955</c:v>
                </c:pt>
                <c:pt idx="848">
                  <c:v>3130</c:v>
                </c:pt>
                <c:pt idx="849">
                  <c:v>3130</c:v>
                </c:pt>
                <c:pt idx="850">
                  <c:v>3130</c:v>
                </c:pt>
                <c:pt idx="851">
                  <c:v>2261</c:v>
                </c:pt>
                <c:pt idx="852">
                  <c:v>2263</c:v>
                </c:pt>
                <c:pt idx="853">
                  <c:v>2215</c:v>
                </c:pt>
                <c:pt idx="854">
                  <c:v>2230</c:v>
                </c:pt>
                <c:pt idx="855">
                  <c:v>2230</c:v>
                </c:pt>
                <c:pt idx="856">
                  <c:v>2190</c:v>
                </c:pt>
                <c:pt idx="857">
                  <c:v>2180</c:v>
                </c:pt>
                <c:pt idx="858">
                  <c:v>2180</c:v>
                </c:pt>
                <c:pt idx="859">
                  <c:v>2133</c:v>
                </c:pt>
                <c:pt idx="860">
                  <c:v>2072</c:v>
                </c:pt>
                <c:pt idx="861">
                  <c:v>2068</c:v>
                </c:pt>
                <c:pt idx="862">
                  <c:v>2068</c:v>
                </c:pt>
                <c:pt idx="863">
                  <c:v>2040</c:v>
                </c:pt>
                <c:pt idx="864">
                  <c:v>2021</c:v>
                </c:pt>
                <c:pt idx="865">
                  <c:v>2037</c:v>
                </c:pt>
                <c:pt idx="866">
                  <c:v>2033</c:v>
                </c:pt>
                <c:pt idx="867">
                  <c:v>2090</c:v>
                </c:pt>
                <c:pt idx="868">
                  <c:v>2089</c:v>
                </c:pt>
                <c:pt idx="869">
                  <c:v>2020</c:v>
                </c:pt>
                <c:pt idx="870">
                  <c:v>2015</c:v>
                </c:pt>
                <c:pt idx="871">
                  <c:v>2006</c:v>
                </c:pt>
                <c:pt idx="872">
                  <c:v>1984</c:v>
                </c:pt>
                <c:pt idx="873">
                  <c:v>1978</c:v>
                </c:pt>
                <c:pt idx="874">
                  <c:v>1926</c:v>
                </c:pt>
                <c:pt idx="875">
                  <c:v>1889</c:v>
                </c:pt>
                <c:pt idx="876">
                  <c:v>1883</c:v>
                </c:pt>
                <c:pt idx="877">
                  <c:v>1853</c:v>
                </c:pt>
                <c:pt idx="878">
                  <c:v>1840</c:v>
                </c:pt>
                <c:pt idx="879">
                  <c:v>1812</c:v>
                </c:pt>
                <c:pt idx="880">
                  <c:v>1812</c:v>
                </c:pt>
                <c:pt idx="881">
                  <c:v>1833</c:v>
                </c:pt>
                <c:pt idx="882">
                  <c:v>1851</c:v>
                </c:pt>
                <c:pt idx="883">
                  <c:v>1833</c:v>
                </c:pt>
                <c:pt idx="884">
                  <c:v>1825</c:v>
                </c:pt>
                <c:pt idx="885">
                  <c:v>1832</c:v>
                </c:pt>
                <c:pt idx="886">
                  <c:v>1851</c:v>
                </c:pt>
                <c:pt idx="887">
                  <c:v>1867</c:v>
                </c:pt>
                <c:pt idx="888">
                  <c:v>1869</c:v>
                </c:pt>
                <c:pt idx="889">
                  <c:v>1871</c:v>
                </c:pt>
                <c:pt idx="890">
                  <c:v>1871</c:v>
                </c:pt>
                <c:pt idx="891">
                  <c:v>1846</c:v>
                </c:pt>
                <c:pt idx="892">
                  <c:v>1846</c:v>
                </c:pt>
                <c:pt idx="893">
                  <c:v>1837</c:v>
                </c:pt>
                <c:pt idx="894">
                  <c:v>1832</c:v>
                </c:pt>
                <c:pt idx="895">
                  <c:v>1843</c:v>
                </c:pt>
                <c:pt idx="896">
                  <c:v>1816</c:v>
                </c:pt>
                <c:pt idx="897">
                  <c:v>1809</c:v>
                </c:pt>
                <c:pt idx="898">
                  <c:v>1813</c:v>
                </c:pt>
                <c:pt idx="899">
                  <c:v>1810</c:v>
                </c:pt>
                <c:pt idx="900">
                  <c:v>1792</c:v>
                </c:pt>
                <c:pt idx="901">
                  <c:v>1765</c:v>
                </c:pt>
                <c:pt idx="902">
                  <c:v>1763</c:v>
                </c:pt>
                <c:pt idx="903">
                  <c:v>1762</c:v>
                </c:pt>
                <c:pt idx="904">
                  <c:v>1761</c:v>
                </c:pt>
                <c:pt idx="905">
                  <c:v>1767</c:v>
                </c:pt>
                <c:pt idx="906">
                  <c:v>1745</c:v>
                </c:pt>
                <c:pt idx="907">
                  <c:v>1728</c:v>
                </c:pt>
                <c:pt idx="908">
                  <c:v>1688</c:v>
                </c:pt>
                <c:pt idx="909">
                  <c:v>1658</c:v>
                </c:pt>
                <c:pt idx="910">
                  <c:v>1611</c:v>
                </c:pt>
                <c:pt idx="911">
                  <c:v>1660</c:v>
                </c:pt>
                <c:pt idx="912">
                  <c:v>1672</c:v>
                </c:pt>
                <c:pt idx="913">
                  <c:v>1690</c:v>
                </c:pt>
                <c:pt idx="914">
                  <c:v>1694</c:v>
                </c:pt>
                <c:pt idx="915">
                  <c:v>1648</c:v>
                </c:pt>
                <c:pt idx="916">
                  <c:v>1675</c:v>
                </c:pt>
                <c:pt idx="917">
                  <c:v>1698</c:v>
                </c:pt>
                <c:pt idx="918">
                  <c:v>1712</c:v>
                </c:pt>
                <c:pt idx="919">
                  <c:v>1707</c:v>
                </c:pt>
                <c:pt idx="920">
                  <c:v>1699</c:v>
                </c:pt>
                <c:pt idx="921">
                  <c:v>1702</c:v>
                </c:pt>
                <c:pt idx="922">
                  <c:v>1715</c:v>
                </c:pt>
                <c:pt idx="923">
                  <c:v>1754</c:v>
                </c:pt>
                <c:pt idx="924">
                  <c:v>1771</c:v>
                </c:pt>
                <c:pt idx="925">
                  <c:v>1723</c:v>
                </c:pt>
                <c:pt idx="926">
                  <c:v>1725</c:v>
                </c:pt>
                <c:pt idx="927">
                  <c:v>1772</c:v>
                </c:pt>
                <c:pt idx="928">
                  <c:v>1743</c:v>
                </c:pt>
                <c:pt idx="929">
                  <c:v>1764</c:v>
                </c:pt>
                <c:pt idx="930">
                  <c:v>1757</c:v>
                </c:pt>
                <c:pt idx="931">
                  <c:v>1753</c:v>
                </c:pt>
                <c:pt idx="932">
                  <c:v>1736</c:v>
                </c:pt>
                <c:pt idx="933">
                  <c:v>1717</c:v>
                </c:pt>
                <c:pt idx="934">
                  <c:v>1720</c:v>
                </c:pt>
                <c:pt idx="935">
                  <c:v>1730</c:v>
                </c:pt>
                <c:pt idx="936">
                  <c:v>1701</c:v>
                </c:pt>
                <c:pt idx="937">
                  <c:v>1692</c:v>
                </c:pt>
                <c:pt idx="938">
                  <c:v>1709</c:v>
                </c:pt>
                <c:pt idx="939">
                  <c:v>1722</c:v>
                </c:pt>
                <c:pt idx="940">
                  <c:v>1739</c:v>
                </c:pt>
                <c:pt idx="941">
                  <c:v>1724</c:v>
                </c:pt>
                <c:pt idx="942">
                  <c:v>1709</c:v>
                </c:pt>
                <c:pt idx="943">
                  <c:v>1691</c:v>
                </c:pt>
                <c:pt idx="944">
                  <c:v>1695</c:v>
                </c:pt>
                <c:pt idx="945">
                  <c:v>1682</c:v>
                </c:pt>
                <c:pt idx="946">
                  <c:v>1674</c:v>
                </c:pt>
                <c:pt idx="947">
                  <c:v>1656</c:v>
                </c:pt>
                <c:pt idx="948">
                  <c:v>1629</c:v>
                </c:pt>
                <c:pt idx="949">
                  <c:v>1668</c:v>
                </c:pt>
                <c:pt idx="950">
                  <c:v>1674</c:v>
                </c:pt>
                <c:pt idx="951">
                  <c:v>1691</c:v>
                </c:pt>
                <c:pt idx="952">
                  <c:v>1712</c:v>
                </c:pt>
                <c:pt idx="953">
                  <c:v>1706</c:v>
                </c:pt>
                <c:pt idx="954">
                  <c:v>1716</c:v>
                </c:pt>
                <c:pt idx="955">
                  <c:v>1722</c:v>
                </c:pt>
                <c:pt idx="956">
                  <c:v>1759</c:v>
                </c:pt>
                <c:pt idx="957">
                  <c:v>1749</c:v>
                </c:pt>
                <c:pt idx="958">
                  <c:v>1755</c:v>
                </c:pt>
                <c:pt idx="959">
                  <c:v>1750</c:v>
                </c:pt>
                <c:pt idx="960">
                  <c:v>1755</c:v>
                </c:pt>
                <c:pt idx="961">
                  <c:v>1753</c:v>
                </c:pt>
                <c:pt idx="962">
                  <c:v>1753</c:v>
                </c:pt>
                <c:pt idx="963">
                  <c:v>1788</c:v>
                </c:pt>
                <c:pt idx="964">
                  <c:v>1802</c:v>
                </c:pt>
                <c:pt idx="965">
                  <c:v>1785</c:v>
                </c:pt>
                <c:pt idx="966">
                  <c:v>1761</c:v>
                </c:pt>
                <c:pt idx="967">
                  <c:v>1765</c:v>
                </c:pt>
                <c:pt idx="968">
                  <c:v>1764</c:v>
                </c:pt>
                <c:pt idx="969">
                  <c:v>1800</c:v>
                </c:pt>
                <c:pt idx="970">
                  <c:v>1865</c:v>
                </c:pt>
                <c:pt idx="971">
                  <c:v>1831</c:v>
                </c:pt>
                <c:pt idx="972">
                  <c:v>1851</c:v>
                </c:pt>
                <c:pt idx="973">
                  <c:v>1849</c:v>
                </c:pt>
                <c:pt idx="974">
                  <c:v>1874</c:v>
                </c:pt>
                <c:pt idx="975">
                  <c:v>1891</c:v>
                </c:pt>
                <c:pt idx="976">
                  <c:v>1939</c:v>
                </c:pt>
                <c:pt idx="977">
                  <c:v>1905</c:v>
                </c:pt>
                <c:pt idx="978">
                  <c:v>1922</c:v>
                </c:pt>
                <c:pt idx="979">
                  <c:v>1941</c:v>
                </c:pt>
                <c:pt idx="980">
                  <c:v>1930</c:v>
                </c:pt>
                <c:pt idx="981">
                  <c:v>1922</c:v>
                </c:pt>
                <c:pt idx="982">
                  <c:v>1922</c:v>
                </c:pt>
                <c:pt idx="983">
                  <c:v>1901</c:v>
                </c:pt>
                <c:pt idx="984">
                  <c:v>1905</c:v>
                </c:pt>
                <c:pt idx="985">
                  <c:v>1864</c:v>
                </c:pt>
                <c:pt idx="986">
                  <c:v>1917</c:v>
                </c:pt>
                <c:pt idx="987">
                  <c:v>1912</c:v>
                </c:pt>
                <c:pt idx="988">
                  <c:v>1927</c:v>
                </c:pt>
                <c:pt idx="989">
                  <c:v>1886</c:v>
                </c:pt>
                <c:pt idx="990">
                  <c:v>1906</c:v>
                </c:pt>
                <c:pt idx="991">
                  <c:v>1894</c:v>
                </c:pt>
                <c:pt idx="992">
                  <c:v>1910</c:v>
                </c:pt>
                <c:pt idx="993">
                  <c:v>1940</c:v>
                </c:pt>
                <c:pt idx="994">
                  <c:v>1979</c:v>
                </c:pt>
                <c:pt idx="995">
                  <c:v>1972</c:v>
                </c:pt>
                <c:pt idx="996">
                  <c:v>1970</c:v>
                </c:pt>
                <c:pt idx="997">
                  <c:v>1992</c:v>
                </c:pt>
                <c:pt idx="998">
                  <c:v>1989</c:v>
                </c:pt>
                <c:pt idx="999">
                  <c:v>2009</c:v>
                </c:pt>
                <c:pt idx="1000">
                  <c:v>2011</c:v>
                </c:pt>
                <c:pt idx="1001">
                  <c:v>2001</c:v>
                </c:pt>
                <c:pt idx="1002">
                  <c:v>1965</c:v>
                </c:pt>
                <c:pt idx="1003">
                  <c:v>1973</c:v>
                </c:pt>
                <c:pt idx="1004">
                  <c:v>1991</c:v>
                </c:pt>
                <c:pt idx="1005">
                  <c:v>1995</c:v>
                </c:pt>
                <c:pt idx="1006">
                  <c:v>1989</c:v>
                </c:pt>
                <c:pt idx="1007">
                  <c:v>1989</c:v>
                </c:pt>
                <c:pt idx="1008">
                  <c:v>1979</c:v>
                </c:pt>
                <c:pt idx="1009">
                  <c:v>1981</c:v>
                </c:pt>
                <c:pt idx="1010">
                  <c:v>1983</c:v>
                </c:pt>
                <c:pt idx="1011">
                  <c:v>2002</c:v>
                </c:pt>
                <c:pt idx="1012">
                  <c:v>2010</c:v>
                </c:pt>
                <c:pt idx="1013">
                  <c:v>2042</c:v>
                </c:pt>
                <c:pt idx="1014">
                  <c:v>2085</c:v>
                </c:pt>
                <c:pt idx="1015">
                  <c:v>2155</c:v>
                </c:pt>
                <c:pt idx="1016">
                  <c:v>2124</c:v>
                </c:pt>
                <c:pt idx="1017">
                  <c:v>2144</c:v>
                </c:pt>
                <c:pt idx="1018">
                  <c:v>2140</c:v>
                </c:pt>
                <c:pt idx="1019">
                  <c:v>2155</c:v>
                </c:pt>
                <c:pt idx="1020">
                  <c:v>2175</c:v>
                </c:pt>
                <c:pt idx="1021">
                  <c:v>2167</c:v>
                </c:pt>
                <c:pt idx="1022">
                  <c:v>2121</c:v>
                </c:pt>
                <c:pt idx="1023">
                  <c:v>2137</c:v>
                </c:pt>
                <c:pt idx="1024">
                  <c:v>2114</c:v>
                </c:pt>
                <c:pt idx="1025">
                  <c:v>2095</c:v>
                </c:pt>
                <c:pt idx="1026">
                  <c:v>2122</c:v>
                </c:pt>
                <c:pt idx="1027">
                  <c:v>2122</c:v>
                </c:pt>
                <c:pt idx="1028">
                  <c:v>2122</c:v>
                </c:pt>
                <c:pt idx="1029">
                  <c:v>2130</c:v>
                </c:pt>
                <c:pt idx="1030">
                  <c:v>2142</c:v>
                </c:pt>
                <c:pt idx="1031">
                  <c:v>2121</c:v>
                </c:pt>
                <c:pt idx="1032">
                  <c:v>2121</c:v>
                </c:pt>
                <c:pt idx="1033">
                  <c:v>2121</c:v>
                </c:pt>
                <c:pt idx="1034">
                  <c:v>2120</c:v>
                </c:pt>
                <c:pt idx="1035">
                  <c:v>2129</c:v>
                </c:pt>
                <c:pt idx="1036">
                  <c:v>2114</c:v>
                </c:pt>
                <c:pt idx="1037">
                  <c:v>2020</c:v>
                </c:pt>
                <c:pt idx="1038">
                  <c:v>1974</c:v>
                </c:pt>
                <c:pt idx="1039">
                  <c:v>1985</c:v>
                </c:pt>
                <c:pt idx="1040">
                  <c:v>2010</c:v>
                </c:pt>
                <c:pt idx="1041">
                  <c:v>1910</c:v>
                </c:pt>
                <c:pt idx="1042">
                  <c:v>1913</c:v>
                </c:pt>
                <c:pt idx="1043">
                  <c:v>1918</c:v>
                </c:pt>
                <c:pt idx="1044">
                  <c:v>2015</c:v>
                </c:pt>
                <c:pt idx="1045">
                  <c:v>1999</c:v>
                </c:pt>
                <c:pt idx="1046">
                  <c:v>1999</c:v>
                </c:pt>
                <c:pt idx="1047">
                  <c:v>2010</c:v>
                </c:pt>
                <c:pt idx="1048">
                  <c:v>2002</c:v>
                </c:pt>
                <c:pt idx="1049">
                  <c:v>1988</c:v>
                </c:pt>
                <c:pt idx="1050">
                  <c:v>1982</c:v>
                </c:pt>
                <c:pt idx="1051">
                  <c:v>1968</c:v>
                </c:pt>
                <c:pt idx="1052">
                  <c:v>2026</c:v>
                </c:pt>
                <c:pt idx="1053">
                  <c:v>2097</c:v>
                </c:pt>
                <c:pt idx="1054">
                  <c:v>2180</c:v>
                </c:pt>
                <c:pt idx="1055">
                  <c:v>2270</c:v>
                </c:pt>
                <c:pt idx="1056">
                  <c:v>2226</c:v>
                </c:pt>
                <c:pt idx="1057">
                  <c:v>2312</c:v>
                </c:pt>
                <c:pt idx="1058">
                  <c:v>2410</c:v>
                </c:pt>
                <c:pt idx="1059">
                  <c:v>2362</c:v>
                </c:pt>
                <c:pt idx="1060">
                  <c:v>2485</c:v>
                </c:pt>
                <c:pt idx="1061">
                  <c:v>2616</c:v>
                </c:pt>
                <c:pt idx="1062">
                  <c:v>2639</c:v>
                </c:pt>
                <c:pt idx="1063">
                  <c:v>2752</c:v>
                </c:pt>
                <c:pt idx="1064">
                  <c:v>2998</c:v>
                </c:pt>
                <c:pt idx="1065">
                  <c:v>2894</c:v>
                </c:pt>
                <c:pt idx="1066">
                  <c:v>2700</c:v>
                </c:pt>
                <c:pt idx="1067">
                  <c:v>2715</c:v>
                </c:pt>
                <c:pt idx="1068">
                  <c:v>2682</c:v>
                </c:pt>
                <c:pt idx="1069">
                  <c:v>2611</c:v>
                </c:pt>
                <c:pt idx="1070">
                  <c:v>2531</c:v>
                </c:pt>
                <c:pt idx="1071">
                  <c:v>2424</c:v>
                </c:pt>
                <c:pt idx="1072">
                  <c:v>2513</c:v>
                </c:pt>
                <c:pt idx="1073">
                  <c:v>2740</c:v>
                </c:pt>
                <c:pt idx="1074">
                  <c:v>2668</c:v>
                </c:pt>
                <c:pt idx="1075">
                  <c:v>2639</c:v>
                </c:pt>
                <c:pt idx="1076">
                  <c:v>2658</c:v>
                </c:pt>
                <c:pt idx="1077">
                  <c:v>2670</c:v>
                </c:pt>
                <c:pt idx="1078">
                  <c:v>2678</c:v>
                </c:pt>
                <c:pt idx="1079">
                  <c:v>2689</c:v>
                </c:pt>
                <c:pt idx="1080">
                  <c:v>2623</c:v>
                </c:pt>
                <c:pt idx="1081">
                  <c:v>2601</c:v>
                </c:pt>
                <c:pt idx="1082">
                  <c:v>2579</c:v>
                </c:pt>
                <c:pt idx="1083">
                  <c:v>2651</c:v>
                </c:pt>
                <c:pt idx="1084">
                  <c:v>2652</c:v>
                </c:pt>
                <c:pt idx="1085">
                  <c:v>2655</c:v>
                </c:pt>
                <c:pt idx="1086">
                  <c:v>2697</c:v>
                </c:pt>
                <c:pt idx="1087">
                  <c:v>2718</c:v>
                </c:pt>
                <c:pt idx="1088">
                  <c:v>2734</c:v>
                </c:pt>
                <c:pt idx="1089">
                  <c:v>2664</c:v>
                </c:pt>
                <c:pt idx="1090">
                  <c:v>2636</c:v>
                </c:pt>
                <c:pt idx="1091">
                  <c:v>2624</c:v>
                </c:pt>
                <c:pt idx="1092">
                  <c:v>2631</c:v>
                </c:pt>
                <c:pt idx="1093">
                  <c:v>2637</c:v>
                </c:pt>
                <c:pt idx="1094">
                  <c:v>2603</c:v>
                </c:pt>
                <c:pt idx="1095">
                  <c:v>2559</c:v>
                </c:pt>
                <c:pt idx="1096">
                  <c:v>2559</c:v>
                </c:pt>
                <c:pt idx="1097">
                  <c:v>2559</c:v>
                </c:pt>
                <c:pt idx="1098">
                  <c:v>2525</c:v>
                </c:pt>
                <c:pt idx="1099">
                  <c:v>2497</c:v>
                </c:pt>
                <c:pt idx="1100">
                  <c:v>2546</c:v>
                </c:pt>
                <c:pt idx="1101">
                  <c:v>2594</c:v>
                </c:pt>
                <c:pt idx="1102">
                  <c:v>2624</c:v>
                </c:pt>
                <c:pt idx="1103">
                  <c:v>2585</c:v>
                </c:pt>
                <c:pt idx="1104">
                  <c:v>2540</c:v>
                </c:pt>
                <c:pt idx="1105">
                  <c:v>2553</c:v>
                </c:pt>
                <c:pt idx="1106">
                  <c:v>2542</c:v>
                </c:pt>
                <c:pt idx="1107">
                  <c:v>2560</c:v>
                </c:pt>
                <c:pt idx="1108">
                  <c:v>2543</c:v>
                </c:pt>
                <c:pt idx="1109">
                  <c:v>2529</c:v>
                </c:pt>
                <c:pt idx="1110">
                  <c:v>2570</c:v>
                </c:pt>
                <c:pt idx="1111">
                  <c:v>2576</c:v>
                </c:pt>
                <c:pt idx="1112">
                  <c:v>2576</c:v>
                </c:pt>
                <c:pt idx="1113">
                  <c:v>2552</c:v>
                </c:pt>
                <c:pt idx="1114">
                  <c:v>2561</c:v>
                </c:pt>
                <c:pt idx="1115">
                  <c:v>2571</c:v>
                </c:pt>
                <c:pt idx="1116">
                  <c:v>2571</c:v>
                </c:pt>
                <c:pt idx="1117">
                  <c:v>2570</c:v>
                </c:pt>
                <c:pt idx="1118">
                  <c:v>2570</c:v>
                </c:pt>
                <c:pt idx="1119">
                  <c:v>2594</c:v>
                </c:pt>
                <c:pt idx="1120">
                  <c:v>2631</c:v>
                </c:pt>
                <c:pt idx="1121">
                  <c:v>2681</c:v>
                </c:pt>
                <c:pt idx="1122">
                  <c:v>2780</c:v>
                </c:pt>
                <c:pt idx="1123">
                  <c:v>2760</c:v>
                </c:pt>
                <c:pt idx="1124">
                  <c:v>2730</c:v>
                </c:pt>
                <c:pt idx="1125">
                  <c:v>2770</c:v>
                </c:pt>
                <c:pt idx="1126">
                  <c:v>2787</c:v>
                </c:pt>
                <c:pt idx="1127">
                  <c:v>2844</c:v>
                </c:pt>
                <c:pt idx="1128">
                  <c:v>2799</c:v>
                </c:pt>
                <c:pt idx="1129">
                  <c:v>2809</c:v>
                </c:pt>
                <c:pt idx="1130">
                  <c:v>2801</c:v>
                </c:pt>
                <c:pt idx="1131">
                  <c:v>2830</c:v>
                </c:pt>
                <c:pt idx="1132">
                  <c:v>2846</c:v>
                </c:pt>
                <c:pt idx="1133">
                  <c:v>2839</c:v>
                </c:pt>
                <c:pt idx="1134">
                  <c:v>2759</c:v>
                </c:pt>
                <c:pt idx="1135">
                  <c:v>2696</c:v>
                </c:pt>
                <c:pt idx="1136">
                  <c:v>2717</c:v>
                </c:pt>
                <c:pt idx="1137">
                  <c:v>2718</c:v>
                </c:pt>
                <c:pt idx="1138">
                  <c:v>2720</c:v>
                </c:pt>
                <c:pt idx="1139">
                  <c:v>2716</c:v>
                </c:pt>
                <c:pt idx="1140">
                  <c:v>2716</c:v>
                </c:pt>
                <c:pt idx="1141">
                  <c:v>2727</c:v>
                </c:pt>
                <c:pt idx="1142">
                  <c:v>2775</c:v>
                </c:pt>
                <c:pt idx="1143">
                  <c:v>2860</c:v>
                </c:pt>
                <c:pt idx="1144">
                  <c:v>2843</c:v>
                </c:pt>
                <c:pt idx="1145">
                  <c:v>2850</c:v>
                </c:pt>
                <c:pt idx="1146">
                  <c:v>2837</c:v>
                </c:pt>
                <c:pt idx="1147">
                  <c:v>2837</c:v>
                </c:pt>
                <c:pt idx="1148">
                  <c:v>2818</c:v>
                </c:pt>
                <c:pt idx="1149">
                  <c:v>2935</c:v>
                </c:pt>
                <c:pt idx="1150">
                  <c:v>2982</c:v>
                </c:pt>
                <c:pt idx="1151">
                  <c:v>2925</c:v>
                </c:pt>
                <c:pt idx="1152">
                  <c:v>2927</c:v>
                </c:pt>
                <c:pt idx="1153">
                  <c:v>2954</c:v>
                </c:pt>
                <c:pt idx="1154">
                  <c:v>2926</c:v>
                </c:pt>
                <c:pt idx="1155">
                  <c:v>3006</c:v>
                </c:pt>
                <c:pt idx="1156">
                  <c:v>3086</c:v>
                </c:pt>
                <c:pt idx="1157">
                  <c:v>3146</c:v>
                </c:pt>
                <c:pt idx="1158">
                  <c:v>3148</c:v>
                </c:pt>
                <c:pt idx="1159">
                  <c:v>3151</c:v>
                </c:pt>
                <c:pt idx="1160">
                  <c:v>3009</c:v>
                </c:pt>
                <c:pt idx="1161">
                  <c:v>3071</c:v>
                </c:pt>
                <c:pt idx="1162">
                  <c:v>3123</c:v>
                </c:pt>
                <c:pt idx="1163">
                  <c:v>3173</c:v>
                </c:pt>
                <c:pt idx="1164">
                  <c:v>3164</c:v>
                </c:pt>
                <c:pt idx="1165">
                  <c:v>3250</c:v>
                </c:pt>
                <c:pt idx="1166">
                  <c:v>3259</c:v>
                </c:pt>
                <c:pt idx="1167">
                  <c:v>3338</c:v>
                </c:pt>
                <c:pt idx="1168">
                  <c:v>3302</c:v>
                </c:pt>
                <c:pt idx="1169">
                  <c:v>3243</c:v>
                </c:pt>
                <c:pt idx="1170">
                  <c:v>3197</c:v>
                </c:pt>
                <c:pt idx="1171">
                  <c:v>3181</c:v>
                </c:pt>
                <c:pt idx="1172">
                  <c:v>3259</c:v>
                </c:pt>
                <c:pt idx="1173">
                  <c:v>3235</c:v>
                </c:pt>
                <c:pt idx="1174">
                  <c:v>3197</c:v>
                </c:pt>
                <c:pt idx="1175">
                  <c:v>3090</c:v>
                </c:pt>
                <c:pt idx="1176">
                  <c:v>3075</c:v>
                </c:pt>
                <c:pt idx="1177">
                  <c:v>3057</c:v>
                </c:pt>
                <c:pt idx="1178">
                  <c:v>3063</c:v>
                </c:pt>
                <c:pt idx="1179">
                  <c:v>3126</c:v>
                </c:pt>
                <c:pt idx="1180">
                  <c:v>3182</c:v>
                </c:pt>
                <c:pt idx="1181">
                  <c:v>3179</c:v>
                </c:pt>
                <c:pt idx="1182">
                  <c:v>3131</c:v>
                </c:pt>
                <c:pt idx="1183">
                  <c:v>3142</c:v>
                </c:pt>
                <c:pt idx="1184">
                  <c:v>3138</c:v>
                </c:pt>
                <c:pt idx="1185">
                  <c:v>3125</c:v>
                </c:pt>
                <c:pt idx="1186">
                  <c:v>3073</c:v>
                </c:pt>
                <c:pt idx="1187">
                  <c:v>3073</c:v>
                </c:pt>
                <c:pt idx="1188">
                  <c:v>3124</c:v>
                </c:pt>
                <c:pt idx="1189">
                  <c:v>3074</c:v>
                </c:pt>
                <c:pt idx="1190">
                  <c:v>3011</c:v>
                </c:pt>
                <c:pt idx="1191">
                  <c:v>2987</c:v>
                </c:pt>
                <c:pt idx="1192">
                  <c:v>2969</c:v>
                </c:pt>
                <c:pt idx="1193">
                  <c:v>2941</c:v>
                </c:pt>
                <c:pt idx="1194">
                  <c:v>2960</c:v>
                </c:pt>
                <c:pt idx="1195">
                  <c:v>3024</c:v>
                </c:pt>
                <c:pt idx="1196">
                  <c:v>3068</c:v>
                </c:pt>
                <c:pt idx="1197">
                  <c:v>3011</c:v>
                </c:pt>
                <c:pt idx="1198">
                  <c:v>3002</c:v>
                </c:pt>
                <c:pt idx="1199">
                  <c:v>3061</c:v>
                </c:pt>
                <c:pt idx="1200">
                  <c:v>3019</c:v>
                </c:pt>
                <c:pt idx="1201">
                  <c:v>3038</c:v>
                </c:pt>
                <c:pt idx="1202">
                  <c:v>3099</c:v>
                </c:pt>
                <c:pt idx="1203">
                  <c:v>3095</c:v>
                </c:pt>
                <c:pt idx="1204">
                  <c:v>3094</c:v>
                </c:pt>
                <c:pt idx="1205">
                  <c:v>3084</c:v>
                </c:pt>
                <c:pt idx="1206">
                  <c:v>3066</c:v>
                </c:pt>
                <c:pt idx="1207">
                  <c:v>3072</c:v>
                </c:pt>
                <c:pt idx="1208">
                  <c:v>3073</c:v>
                </c:pt>
                <c:pt idx="1209">
                  <c:v>3089</c:v>
                </c:pt>
                <c:pt idx="1210">
                  <c:v>3103</c:v>
                </c:pt>
                <c:pt idx="1211">
                  <c:v>3121</c:v>
                </c:pt>
                <c:pt idx="1212">
                  <c:v>3158</c:v>
                </c:pt>
                <c:pt idx="1213">
                  <c:v>3129</c:v>
                </c:pt>
                <c:pt idx="1214">
                  <c:v>3137</c:v>
                </c:pt>
                <c:pt idx="1215">
                  <c:v>3110</c:v>
                </c:pt>
                <c:pt idx="1216">
                  <c:v>3097</c:v>
                </c:pt>
                <c:pt idx="1217">
                  <c:v>3086</c:v>
                </c:pt>
                <c:pt idx="1218">
                  <c:v>3131</c:v>
                </c:pt>
                <c:pt idx="1219">
                  <c:v>3122</c:v>
                </c:pt>
                <c:pt idx="1220">
                  <c:v>3122</c:v>
                </c:pt>
                <c:pt idx="1221">
                  <c:v>3137</c:v>
                </c:pt>
                <c:pt idx="1222">
                  <c:v>3195</c:v>
                </c:pt>
                <c:pt idx="1223">
                  <c:v>3188</c:v>
                </c:pt>
                <c:pt idx="1224">
                  <c:v>3159</c:v>
                </c:pt>
                <c:pt idx="1225">
                  <c:v>3121</c:v>
                </c:pt>
                <c:pt idx="1226">
                  <c:v>3159</c:v>
                </c:pt>
                <c:pt idx="1227">
                  <c:v>3223</c:v>
                </c:pt>
                <c:pt idx="1228">
                  <c:v>3234.8</c:v>
                </c:pt>
                <c:pt idx="1229">
                  <c:v>3201</c:v>
                </c:pt>
                <c:pt idx="1230">
                  <c:v>3238</c:v>
                </c:pt>
                <c:pt idx="1231">
                  <c:v>3196</c:v>
                </c:pt>
                <c:pt idx="1232">
                  <c:v>3188</c:v>
                </c:pt>
                <c:pt idx="1233">
                  <c:v>3191</c:v>
                </c:pt>
                <c:pt idx="1234">
                  <c:v>3168</c:v>
                </c:pt>
                <c:pt idx="1235">
                  <c:v>3123</c:v>
                </c:pt>
                <c:pt idx="1236">
                  <c:v>3070</c:v>
                </c:pt>
                <c:pt idx="1237">
                  <c:v>3121</c:v>
                </c:pt>
                <c:pt idx="1238">
                  <c:v>3162</c:v>
                </c:pt>
                <c:pt idx="1239">
                  <c:v>3128</c:v>
                </c:pt>
                <c:pt idx="1240">
                  <c:v>3126</c:v>
                </c:pt>
                <c:pt idx="1241">
                  <c:v>3094</c:v>
                </c:pt>
                <c:pt idx="1242">
                  <c:v>3108</c:v>
                </c:pt>
                <c:pt idx="1243">
                  <c:v>3099</c:v>
                </c:pt>
                <c:pt idx="1244">
                  <c:v>3020</c:v>
                </c:pt>
                <c:pt idx="1245">
                  <c:v>3010</c:v>
                </c:pt>
                <c:pt idx="1246">
                  <c:v>3094</c:v>
                </c:pt>
                <c:pt idx="1247">
                  <c:v>3285</c:v>
                </c:pt>
                <c:pt idx="1248">
                  <c:v>3216</c:v>
                </c:pt>
                <c:pt idx="1249">
                  <c:v>3217</c:v>
                </c:pt>
                <c:pt idx="1250">
                  <c:v>3295</c:v>
                </c:pt>
                <c:pt idx="1251">
                  <c:v>3200</c:v>
                </c:pt>
                <c:pt idx="1252">
                  <c:v>3256</c:v>
                </c:pt>
                <c:pt idx="1253">
                  <c:v>3254</c:v>
                </c:pt>
                <c:pt idx="1254">
                  <c:v>3150</c:v>
                </c:pt>
                <c:pt idx="1255">
                  <c:v>3070</c:v>
                </c:pt>
                <c:pt idx="1256">
                  <c:v>3075</c:v>
                </c:pt>
                <c:pt idx="1257">
                  <c:v>3055</c:v>
                </c:pt>
                <c:pt idx="1258">
                  <c:v>3069</c:v>
                </c:pt>
                <c:pt idx="1259">
                  <c:v>3180</c:v>
                </c:pt>
                <c:pt idx="1260">
                  <c:v>3260</c:v>
                </c:pt>
                <c:pt idx="1261">
                  <c:v>3214</c:v>
                </c:pt>
                <c:pt idx="1262">
                  <c:v>3301</c:v>
                </c:pt>
                <c:pt idx="1263">
                  <c:v>3302</c:v>
                </c:pt>
                <c:pt idx="1264">
                  <c:v>3260</c:v>
                </c:pt>
                <c:pt idx="1265">
                  <c:v>3299</c:v>
                </c:pt>
                <c:pt idx="1266">
                  <c:v>3369</c:v>
                </c:pt>
                <c:pt idx="1267">
                  <c:v>3430</c:v>
                </c:pt>
                <c:pt idx="1268">
                  <c:v>3425</c:v>
                </c:pt>
                <c:pt idx="1269">
                  <c:v>3503</c:v>
                </c:pt>
                <c:pt idx="1270">
                  <c:v>3555</c:v>
                </c:pt>
                <c:pt idx="1271">
                  <c:v>3478</c:v>
                </c:pt>
                <c:pt idx="1272">
                  <c:v>3695</c:v>
                </c:pt>
                <c:pt idx="1273">
                  <c:v>3699</c:v>
                </c:pt>
                <c:pt idx="1274">
                  <c:v>3735</c:v>
                </c:pt>
                <c:pt idx="1275">
                  <c:v>3950</c:v>
                </c:pt>
                <c:pt idx="1276">
                  <c:v>3992</c:v>
                </c:pt>
                <c:pt idx="1277">
                  <c:v>3901</c:v>
                </c:pt>
                <c:pt idx="1278">
                  <c:v>3958</c:v>
                </c:pt>
                <c:pt idx="1279">
                  <c:v>4115</c:v>
                </c:pt>
                <c:pt idx="1280">
                  <c:v>4200</c:v>
                </c:pt>
                <c:pt idx="1281">
                  <c:v>4206</c:v>
                </c:pt>
                <c:pt idx="1282">
                  <c:v>4129</c:v>
                </c:pt>
                <c:pt idx="1283">
                  <c:v>4118</c:v>
                </c:pt>
                <c:pt idx="1284">
                  <c:v>4206</c:v>
                </c:pt>
                <c:pt idx="1285">
                  <c:v>4206</c:v>
                </c:pt>
                <c:pt idx="1286">
                  <c:v>4286</c:v>
                </c:pt>
                <c:pt idx="1287">
                  <c:v>4366</c:v>
                </c:pt>
                <c:pt idx="1288">
                  <c:v>4501</c:v>
                </c:pt>
                <c:pt idx="1289">
                  <c:v>4661</c:v>
                </c:pt>
                <c:pt idx="1290">
                  <c:v>4661</c:v>
                </c:pt>
                <c:pt idx="1291">
                  <c:v>4865</c:v>
                </c:pt>
                <c:pt idx="1292">
                  <c:v>4900</c:v>
                </c:pt>
                <c:pt idx="1293">
                  <c:v>4860</c:v>
                </c:pt>
                <c:pt idx="1294">
                  <c:v>4777</c:v>
                </c:pt>
                <c:pt idx="1295">
                  <c:v>4670</c:v>
                </c:pt>
                <c:pt idx="1296">
                  <c:v>4621</c:v>
                </c:pt>
                <c:pt idx="1297">
                  <c:v>4605</c:v>
                </c:pt>
                <c:pt idx="1298">
                  <c:v>4830</c:v>
                </c:pt>
                <c:pt idx="1299">
                  <c:v>4935</c:v>
                </c:pt>
                <c:pt idx="1300">
                  <c:v>4965</c:v>
                </c:pt>
                <c:pt idx="1301">
                  <c:v>5120</c:v>
                </c:pt>
                <c:pt idx="1302">
                  <c:v>5151</c:v>
                </c:pt>
                <c:pt idx="1303">
                  <c:v>5280</c:v>
                </c:pt>
                <c:pt idx="1304">
                  <c:v>5175</c:v>
                </c:pt>
                <c:pt idx="1305">
                  <c:v>5084</c:v>
                </c:pt>
                <c:pt idx="1306">
                  <c:v>5220</c:v>
                </c:pt>
                <c:pt idx="1307">
                  <c:v>5110</c:v>
                </c:pt>
                <c:pt idx="1308">
                  <c:v>5000</c:v>
                </c:pt>
                <c:pt idx="1309">
                  <c:v>4820</c:v>
                </c:pt>
                <c:pt idx="1310">
                  <c:v>5005</c:v>
                </c:pt>
                <c:pt idx="1311">
                  <c:v>5140</c:v>
                </c:pt>
                <c:pt idx="1312">
                  <c:v>5014</c:v>
                </c:pt>
                <c:pt idx="1313">
                  <c:v>5115</c:v>
                </c:pt>
                <c:pt idx="1314">
                  <c:v>5001</c:v>
                </c:pt>
                <c:pt idx="1315">
                  <c:v>4972</c:v>
                </c:pt>
                <c:pt idx="1316">
                  <c:v>5109</c:v>
                </c:pt>
                <c:pt idx="1317">
                  <c:v>5091</c:v>
                </c:pt>
                <c:pt idx="1318">
                  <c:v>5020</c:v>
                </c:pt>
                <c:pt idx="1319">
                  <c:v>5019</c:v>
                </c:pt>
                <c:pt idx="1320">
                  <c:v>4910</c:v>
                </c:pt>
                <c:pt idx="1321">
                  <c:v>4938</c:v>
                </c:pt>
                <c:pt idx="1322">
                  <c:v>4910</c:v>
                </c:pt>
                <c:pt idx="1323">
                  <c:v>4937</c:v>
                </c:pt>
                <c:pt idx="1324">
                  <c:v>4860</c:v>
                </c:pt>
                <c:pt idx="1325">
                  <c:v>4880</c:v>
                </c:pt>
                <c:pt idx="1326">
                  <c:v>4960</c:v>
                </c:pt>
                <c:pt idx="1327">
                  <c:v>4957</c:v>
                </c:pt>
                <c:pt idx="1328">
                  <c:v>4964</c:v>
                </c:pt>
                <c:pt idx="1329">
                  <c:v>5006</c:v>
                </c:pt>
                <c:pt idx="1330">
                  <c:v>4985</c:v>
                </c:pt>
                <c:pt idx="1331">
                  <c:v>5035</c:v>
                </c:pt>
                <c:pt idx="1332">
                  <c:v>5041</c:v>
                </c:pt>
                <c:pt idx="1333">
                  <c:v>4970</c:v>
                </c:pt>
                <c:pt idx="1334">
                  <c:v>4935</c:v>
                </c:pt>
                <c:pt idx="1335">
                  <c:v>4917</c:v>
                </c:pt>
                <c:pt idx="1336">
                  <c:v>4825</c:v>
                </c:pt>
                <c:pt idx="1337">
                  <c:v>4864</c:v>
                </c:pt>
                <c:pt idx="1338">
                  <c:v>4852</c:v>
                </c:pt>
                <c:pt idx="1339">
                  <c:v>4770</c:v>
                </c:pt>
                <c:pt idx="1340">
                  <c:v>4770</c:v>
                </c:pt>
                <c:pt idx="1341">
                  <c:v>4810</c:v>
                </c:pt>
                <c:pt idx="1342">
                  <c:v>4837</c:v>
                </c:pt>
                <c:pt idx="1343">
                  <c:v>4865</c:v>
                </c:pt>
                <c:pt idx="1344">
                  <c:v>4745</c:v>
                </c:pt>
                <c:pt idx="1345">
                  <c:v>4762</c:v>
                </c:pt>
                <c:pt idx="1346">
                  <c:v>4762</c:v>
                </c:pt>
                <c:pt idx="1347">
                  <c:v>4803</c:v>
                </c:pt>
                <c:pt idx="1348">
                  <c:v>4776</c:v>
                </c:pt>
                <c:pt idx="1349">
                  <c:v>4803</c:v>
                </c:pt>
                <c:pt idx="1350">
                  <c:v>4803</c:v>
                </c:pt>
                <c:pt idx="1351">
                  <c:v>4803</c:v>
                </c:pt>
                <c:pt idx="1352">
                  <c:v>4850</c:v>
                </c:pt>
                <c:pt idx="1353">
                  <c:v>4800</c:v>
                </c:pt>
                <c:pt idx="1354">
                  <c:v>4720</c:v>
                </c:pt>
                <c:pt idx="1355">
                  <c:v>4641</c:v>
                </c:pt>
                <c:pt idx="1356">
                  <c:v>4647</c:v>
                </c:pt>
                <c:pt idx="1357">
                  <c:v>4668</c:v>
                </c:pt>
                <c:pt idx="1358">
                  <c:v>4710</c:v>
                </c:pt>
                <c:pt idx="1359">
                  <c:v>4711</c:v>
                </c:pt>
                <c:pt idx="1360">
                  <c:v>4667</c:v>
                </c:pt>
                <c:pt idx="1361">
                  <c:v>4520</c:v>
                </c:pt>
                <c:pt idx="1362">
                  <c:v>4430</c:v>
                </c:pt>
                <c:pt idx="1363">
                  <c:v>4485</c:v>
                </c:pt>
                <c:pt idx="1364">
                  <c:v>4445</c:v>
                </c:pt>
                <c:pt idx="1365">
                  <c:v>4434</c:v>
                </c:pt>
                <c:pt idx="1366">
                  <c:v>4451</c:v>
                </c:pt>
                <c:pt idx="1367">
                  <c:v>4395</c:v>
                </c:pt>
                <c:pt idx="1368">
                  <c:v>4374</c:v>
                </c:pt>
                <c:pt idx="1369">
                  <c:v>4477</c:v>
                </c:pt>
                <c:pt idx="1370">
                  <c:v>4429</c:v>
                </c:pt>
                <c:pt idx="1371">
                  <c:v>4464</c:v>
                </c:pt>
                <c:pt idx="1372">
                  <c:v>4454</c:v>
                </c:pt>
                <c:pt idx="1373">
                  <c:v>4454</c:v>
                </c:pt>
                <c:pt idx="1374">
                  <c:v>4449</c:v>
                </c:pt>
                <c:pt idx="1375">
                  <c:v>4408</c:v>
                </c:pt>
                <c:pt idx="1376">
                  <c:v>4408</c:v>
                </c:pt>
                <c:pt idx="1377">
                  <c:v>4496</c:v>
                </c:pt>
                <c:pt idx="1378">
                  <c:v>4610</c:v>
                </c:pt>
                <c:pt idx="1379">
                  <c:v>4710</c:v>
                </c:pt>
                <c:pt idx="1380">
                  <c:v>4718</c:v>
                </c:pt>
                <c:pt idx="1381">
                  <c:v>4695</c:v>
                </c:pt>
                <c:pt idx="1382">
                  <c:v>4799</c:v>
                </c:pt>
                <c:pt idx="1383">
                  <c:v>4844</c:v>
                </c:pt>
                <c:pt idx="1384">
                  <c:v>4844</c:v>
                </c:pt>
                <c:pt idx="1385">
                  <c:v>4839</c:v>
                </c:pt>
                <c:pt idx="1386">
                  <c:v>4878</c:v>
                </c:pt>
                <c:pt idx="1387">
                  <c:v>4990</c:v>
                </c:pt>
                <c:pt idx="1388">
                  <c:v>5076</c:v>
                </c:pt>
                <c:pt idx="1389">
                  <c:v>5036</c:v>
                </c:pt>
                <c:pt idx="1390">
                  <c:v>4946</c:v>
                </c:pt>
                <c:pt idx="1391">
                  <c:v>4862</c:v>
                </c:pt>
                <c:pt idx="1392">
                  <c:v>4887</c:v>
                </c:pt>
                <c:pt idx="1393">
                  <c:v>4954</c:v>
                </c:pt>
                <c:pt idx="1394">
                  <c:v>5004</c:v>
                </c:pt>
                <c:pt idx="1395">
                  <c:v>4951</c:v>
                </c:pt>
                <c:pt idx="1396">
                  <c:v>5030</c:v>
                </c:pt>
                <c:pt idx="1397">
                  <c:v>4972</c:v>
                </c:pt>
                <c:pt idx="1398">
                  <c:v>4860</c:v>
                </c:pt>
                <c:pt idx="1399">
                  <c:v>4783</c:v>
                </c:pt>
                <c:pt idx="1400">
                  <c:v>4801</c:v>
                </c:pt>
                <c:pt idx="1401">
                  <c:v>4766</c:v>
                </c:pt>
                <c:pt idx="1402">
                  <c:v>4746</c:v>
                </c:pt>
                <c:pt idx="1403">
                  <c:v>4818</c:v>
                </c:pt>
                <c:pt idx="1404">
                  <c:v>4767</c:v>
                </c:pt>
                <c:pt idx="1405">
                  <c:v>4787</c:v>
                </c:pt>
                <c:pt idx="1406">
                  <c:v>4898</c:v>
                </c:pt>
                <c:pt idx="1407">
                  <c:v>4916</c:v>
                </c:pt>
                <c:pt idx="1408">
                  <c:v>4954</c:v>
                </c:pt>
                <c:pt idx="1409">
                  <c:v>4954</c:v>
                </c:pt>
                <c:pt idx="1410">
                  <c:v>4909</c:v>
                </c:pt>
                <c:pt idx="1411">
                  <c:v>4850</c:v>
                </c:pt>
                <c:pt idx="1412">
                  <c:v>4773</c:v>
                </c:pt>
                <c:pt idx="1413">
                  <c:v>4772</c:v>
                </c:pt>
                <c:pt idx="1414">
                  <c:v>4638</c:v>
                </c:pt>
                <c:pt idx="1415">
                  <c:v>4688</c:v>
                </c:pt>
                <c:pt idx="1416">
                  <c:v>4688</c:v>
                </c:pt>
                <c:pt idx="1417">
                  <c:v>4682</c:v>
                </c:pt>
                <c:pt idx="1418">
                  <c:v>4681</c:v>
                </c:pt>
                <c:pt idx="1419">
                  <c:v>4640</c:v>
                </c:pt>
                <c:pt idx="1420">
                  <c:v>4587</c:v>
                </c:pt>
                <c:pt idx="1421">
                  <c:v>4455</c:v>
                </c:pt>
                <c:pt idx="1422">
                  <c:v>4540</c:v>
                </c:pt>
                <c:pt idx="1423">
                  <c:v>4635</c:v>
                </c:pt>
                <c:pt idx="1424">
                  <c:v>4698</c:v>
                </c:pt>
                <c:pt idx="1425">
                  <c:v>4661</c:v>
                </c:pt>
                <c:pt idx="1426">
                  <c:v>4594</c:v>
                </c:pt>
                <c:pt idx="1427">
                  <c:v>4505</c:v>
                </c:pt>
                <c:pt idx="1428">
                  <c:v>4579</c:v>
                </c:pt>
                <c:pt idx="1429">
                  <c:v>4591</c:v>
                </c:pt>
                <c:pt idx="1430">
                  <c:v>4531</c:v>
                </c:pt>
                <c:pt idx="1431">
                  <c:v>4485</c:v>
                </c:pt>
                <c:pt idx="1432">
                  <c:v>4443</c:v>
                </c:pt>
                <c:pt idx="1433">
                  <c:v>4347</c:v>
                </c:pt>
                <c:pt idx="1434">
                  <c:v>4390</c:v>
                </c:pt>
                <c:pt idx="1435">
                  <c:v>4311</c:v>
                </c:pt>
                <c:pt idx="1436">
                  <c:v>4280</c:v>
                </c:pt>
                <c:pt idx="1437">
                  <c:v>4180</c:v>
                </c:pt>
                <c:pt idx="1438">
                  <c:v>4220</c:v>
                </c:pt>
                <c:pt idx="1439">
                  <c:v>4291</c:v>
                </c:pt>
                <c:pt idx="1440">
                  <c:v>4200</c:v>
                </c:pt>
                <c:pt idx="1441">
                  <c:v>4080</c:v>
                </c:pt>
                <c:pt idx="1442">
                  <c:v>4110</c:v>
                </c:pt>
                <c:pt idx="1443">
                  <c:v>4110</c:v>
                </c:pt>
                <c:pt idx="1444">
                  <c:v>4078</c:v>
                </c:pt>
                <c:pt idx="1445">
                  <c:v>4069</c:v>
                </c:pt>
                <c:pt idx="1446">
                  <c:v>4059</c:v>
                </c:pt>
                <c:pt idx="1447">
                  <c:v>4059</c:v>
                </c:pt>
                <c:pt idx="1448">
                  <c:v>3920</c:v>
                </c:pt>
                <c:pt idx="1449">
                  <c:v>3914</c:v>
                </c:pt>
                <c:pt idx="1450">
                  <c:v>3999</c:v>
                </c:pt>
                <c:pt idx="1451">
                  <c:v>4101</c:v>
                </c:pt>
                <c:pt idx="1452">
                  <c:v>4052</c:v>
                </c:pt>
                <c:pt idx="1453">
                  <c:v>4175</c:v>
                </c:pt>
                <c:pt idx="1454">
                  <c:v>4300</c:v>
                </c:pt>
                <c:pt idx="1455">
                  <c:v>4297</c:v>
                </c:pt>
                <c:pt idx="1456">
                  <c:v>4264</c:v>
                </c:pt>
                <c:pt idx="1457">
                  <c:v>4182</c:v>
                </c:pt>
                <c:pt idx="1458">
                  <c:v>4295</c:v>
                </c:pt>
                <c:pt idx="1459">
                  <c:v>4231</c:v>
                </c:pt>
                <c:pt idx="1460">
                  <c:v>4244</c:v>
                </c:pt>
                <c:pt idx="1461">
                  <c:v>4275</c:v>
                </c:pt>
                <c:pt idx="1462">
                  <c:v>4169</c:v>
                </c:pt>
                <c:pt idx="1463">
                  <c:v>4072</c:v>
                </c:pt>
                <c:pt idx="1464">
                  <c:v>4096</c:v>
                </c:pt>
                <c:pt idx="1465">
                  <c:v>4108</c:v>
                </c:pt>
                <c:pt idx="1466">
                  <c:v>4026</c:v>
                </c:pt>
                <c:pt idx="1467">
                  <c:v>4041</c:v>
                </c:pt>
                <c:pt idx="1468">
                  <c:v>4092</c:v>
                </c:pt>
                <c:pt idx="1469">
                  <c:v>4075</c:v>
                </c:pt>
                <c:pt idx="1470">
                  <c:v>4179</c:v>
                </c:pt>
                <c:pt idx="1471">
                  <c:v>4309</c:v>
                </c:pt>
                <c:pt idx="1472">
                  <c:v>4232</c:v>
                </c:pt>
                <c:pt idx="1473">
                  <c:v>4080</c:v>
                </c:pt>
                <c:pt idx="1474">
                  <c:v>3973</c:v>
                </c:pt>
                <c:pt idx="1475">
                  <c:v>3859</c:v>
                </c:pt>
                <c:pt idx="1476">
                  <c:v>3841</c:v>
                </c:pt>
                <c:pt idx="1477">
                  <c:v>3798</c:v>
                </c:pt>
                <c:pt idx="1478">
                  <c:v>3837</c:v>
                </c:pt>
                <c:pt idx="1479">
                  <c:v>3845</c:v>
                </c:pt>
                <c:pt idx="1480">
                  <c:v>3832</c:v>
                </c:pt>
                <c:pt idx="1481">
                  <c:v>3747</c:v>
                </c:pt>
                <c:pt idx="1482">
                  <c:v>3647</c:v>
                </c:pt>
                <c:pt idx="1483">
                  <c:v>3534</c:v>
                </c:pt>
                <c:pt idx="1484">
                  <c:v>3586</c:v>
                </c:pt>
                <c:pt idx="1485">
                  <c:v>3563</c:v>
                </c:pt>
                <c:pt idx="1486">
                  <c:v>3450</c:v>
                </c:pt>
                <c:pt idx="1487">
                  <c:v>3409</c:v>
                </c:pt>
                <c:pt idx="1488">
                  <c:v>3474</c:v>
                </c:pt>
                <c:pt idx="1489">
                  <c:v>3449</c:v>
                </c:pt>
                <c:pt idx="1490">
                  <c:v>3415</c:v>
                </c:pt>
                <c:pt idx="1491">
                  <c:v>3405</c:v>
                </c:pt>
                <c:pt idx="1492">
                  <c:v>3550</c:v>
                </c:pt>
                <c:pt idx="1493">
                  <c:v>3645</c:v>
                </c:pt>
                <c:pt idx="1494">
                  <c:v>3500</c:v>
                </c:pt>
                <c:pt idx="1495">
                  <c:v>3485</c:v>
                </c:pt>
                <c:pt idx="1496">
                  <c:v>3432</c:v>
                </c:pt>
                <c:pt idx="1497">
                  <c:v>3514</c:v>
                </c:pt>
                <c:pt idx="1498">
                  <c:v>3482</c:v>
                </c:pt>
                <c:pt idx="1499">
                  <c:v>3618</c:v>
                </c:pt>
                <c:pt idx="1500">
                  <c:v>3702</c:v>
                </c:pt>
                <c:pt idx="1501">
                  <c:v>3730</c:v>
                </c:pt>
                <c:pt idx="1502">
                  <c:v>3607</c:v>
                </c:pt>
                <c:pt idx="1503">
                  <c:v>3644</c:v>
                </c:pt>
                <c:pt idx="1504">
                  <c:v>3780</c:v>
                </c:pt>
                <c:pt idx="1505">
                  <c:v>3835</c:v>
                </c:pt>
                <c:pt idx="1506">
                  <c:v>3749</c:v>
                </c:pt>
                <c:pt idx="1507">
                  <c:v>3635</c:v>
                </c:pt>
                <c:pt idx="1508">
                  <c:v>3560</c:v>
                </c:pt>
                <c:pt idx="1509">
                  <c:v>3514</c:v>
                </c:pt>
                <c:pt idx="1510">
                  <c:v>3609</c:v>
                </c:pt>
                <c:pt idx="1511">
                  <c:v>3529</c:v>
                </c:pt>
                <c:pt idx="1512">
                  <c:v>3446</c:v>
                </c:pt>
                <c:pt idx="1513">
                  <c:v>3580</c:v>
                </c:pt>
                <c:pt idx="1514">
                  <c:v>3670</c:v>
                </c:pt>
                <c:pt idx="1515">
                  <c:v>3740</c:v>
                </c:pt>
                <c:pt idx="1516">
                  <c:v>3746</c:v>
                </c:pt>
                <c:pt idx="1517">
                  <c:v>3706</c:v>
                </c:pt>
                <c:pt idx="1518">
                  <c:v>3773</c:v>
                </c:pt>
                <c:pt idx="1519">
                  <c:v>3950</c:v>
                </c:pt>
                <c:pt idx="1520">
                  <c:v>4040</c:v>
                </c:pt>
                <c:pt idx="1521">
                  <c:v>3952</c:v>
                </c:pt>
                <c:pt idx="1522">
                  <c:v>4014</c:v>
                </c:pt>
                <c:pt idx="1523">
                  <c:v>4110</c:v>
                </c:pt>
                <c:pt idx="1524">
                  <c:v>4130</c:v>
                </c:pt>
                <c:pt idx="1525">
                  <c:v>4099</c:v>
                </c:pt>
                <c:pt idx="1526">
                  <c:v>3999</c:v>
                </c:pt>
                <c:pt idx="1527">
                  <c:v>3815</c:v>
                </c:pt>
                <c:pt idx="1528">
                  <c:v>3759</c:v>
                </c:pt>
                <c:pt idx="1529">
                  <c:v>3976</c:v>
                </c:pt>
                <c:pt idx="1530">
                  <c:v>4186</c:v>
                </c:pt>
                <c:pt idx="1531">
                  <c:v>4130</c:v>
                </c:pt>
                <c:pt idx="1532">
                  <c:v>4010</c:v>
                </c:pt>
                <c:pt idx="1533">
                  <c:v>3976</c:v>
                </c:pt>
                <c:pt idx="1534">
                  <c:v>3935</c:v>
                </c:pt>
                <c:pt idx="1535">
                  <c:v>3977</c:v>
                </c:pt>
                <c:pt idx="1536">
                  <c:v>4012</c:v>
                </c:pt>
                <c:pt idx="1537">
                  <c:v>4023</c:v>
                </c:pt>
                <c:pt idx="1538">
                  <c:v>4090</c:v>
                </c:pt>
                <c:pt idx="1539">
                  <c:v>4142</c:v>
                </c:pt>
                <c:pt idx="1540">
                  <c:v>4142</c:v>
                </c:pt>
                <c:pt idx="1541">
                  <c:v>4205</c:v>
                </c:pt>
                <c:pt idx="1542">
                  <c:v>4135</c:v>
                </c:pt>
                <c:pt idx="1543">
                  <c:v>4073</c:v>
                </c:pt>
                <c:pt idx="1544">
                  <c:v>3957</c:v>
                </c:pt>
                <c:pt idx="1545">
                  <c:v>3845</c:v>
                </c:pt>
                <c:pt idx="1546">
                  <c:v>3845</c:v>
                </c:pt>
                <c:pt idx="1547">
                  <c:v>3845</c:v>
                </c:pt>
                <c:pt idx="1548">
                  <c:v>3799</c:v>
                </c:pt>
                <c:pt idx="1549">
                  <c:v>3766</c:v>
                </c:pt>
                <c:pt idx="1550">
                  <c:v>3687</c:v>
                </c:pt>
                <c:pt idx="1551">
                  <c:v>3687</c:v>
                </c:pt>
                <c:pt idx="1552">
                  <c:v>3687</c:v>
                </c:pt>
                <c:pt idx="1553">
                  <c:v>3600</c:v>
                </c:pt>
                <c:pt idx="1554">
                  <c:v>3617</c:v>
                </c:pt>
                <c:pt idx="1555">
                  <c:v>3551</c:v>
                </c:pt>
                <c:pt idx="1556">
                  <c:v>3650</c:v>
                </c:pt>
                <c:pt idx="1557">
                  <c:v>3704</c:v>
                </c:pt>
                <c:pt idx="1558">
                  <c:v>3660</c:v>
                </c:pt>
                <c:pt idx="1559">
                  <c:v>3665</c:v>
                </c:pt>
                <c:pt idx="1560">
                  <c:v>3614</c:v>
                </c:pt>
                <c:pt idx="1561">
                  <c:v>3470</c:v>
                </c:pt>
                <c:pt idx="1562">
                  <c:v>3375</c:v>
                </c:pt>
                <c:pt idx="1563">
                  <c:v>3415</c:v>
                </c:pt>
                <c:pt idx="1564">
                  <c:v>3505</c:v>
                </c:pt>
                <c:pt idx="1565">
                  <c:v>3483</c:v>
                </c:pt>
                <c:pt idx="1566">
                  <c:v>3414</c:v>
                </c:pt>
                <c:pt idx="1567">
                  <c:v>3232</c:v>
                </c:pt>
                <c:pt idx="1568">
                  <c:v>3146</c:v>
                </c:pt>
                <c:pt idx="1569">
                  <c:v>3046</c:v>
                </c:pt>
                <c:pt idx="1570">
                  <c:v>2978</c:v>
                </c:pt>
                <c:pt idx="1571">
                  <c:v>2889</c:v>
                </c:pt>
                <c:pt idx="1572">
                  <c:v>2765</c:v>
                </c:pt>
                <c:pt idx="1573">
                  <c:v>2940</c:v>
                </c:pt>
                <c:pt idx="1574">
                  <c:v>3140</c:v>
                </c:pt>
                <c:pt idx="1575">
                  <c:v>2985</c:v>
                </c:pt>
                <c:pt idx="1576">
                  <c:v>2900</c:v>
                </c:pt>
                <c:pt idx="1577">
                  <c:v>2917</c:v>
                </c:pt>
                <c:pt idx="1578">
                  <c:v>2996</c:v>
                </c:pt>
                <c:pt idx="1579">
                  <c:v>2963</c:v>
                </c:pt>
                <c:pt idx="1580">
                  <c:v>2917</c:v>
                </c:pt>
                <c:pt idx="1581">
                  <c:v>2830</c:v>
                </c:pt>
                <c:pt idx="1582">
                  <c:v>2856</c:v>
                </c:pt>
                <c:pt idx="1583">
                  <c:v>2877</c:v>
                </c:pt>
                <c:pt idx="1584">
                  <c:v>2881</c:v>
                </c:pt>
                <c:pt idx="1585">
                  <c:v>2940</c:v>
                </c:pt>
                <c:pt idx="1586">
                  <c:v>3070</c:v>
                </c:pt>
                <c:pt idx="1587">
                  <c:v>3157</c:v>
                </c:pt>
                <c:pt idx="1588">
                  <c:v>3086</c:v>
                </c:pt>
                <c:pt idx="1589">
                  <c:v>2986</c:v>
                </c:pt>
                <c:pt idx="1590">
                  <c:v>2886</c:v>
                </c:pt>
                <c:pt idx="1591">
                  <c:v>2694</c:v>
                </c:pt>
                <c:pt idx="1592">
                  <c:v>2780</c:v>
                </c:pt>
                <c:pt idx="1593">
                  <c:v>2536</c:v>
                </c:pt>
                <c:pt idx="1594">
                  <c:v>2500</c:v>
                </c:pt>
                <c:pt idx="1595">
                  <c:v>2369</c:v>
                </c:pt>
                <c:pt idx="1596">
                  <c:v>2160</c:v>
                </c:pt>
                <c:pt idx="1597">
                  <c:v>2228</c:v>
                </c:pt>
                <c:pt idx="1598">
                  <c:v>2351</c:v>
                </c:pt>
                <c:pt idx="1599">
                  <c:v>2344</c:v>
                </c:pt>
                <c:pt idx="1600">
                  <c:v>2293</c:v>
                </c:pt>
                <c:pt idx="1601">
                  <c:v>2195</c:v>
                </c:pt>
                <c:pt idx="1602">
                  <c:v>2157</c:v>
                </c:pt>
                <c:pt idx="1603">
                  <c:v>2170</c:v>
                </c:pt>
                <c:pt idx="1604">
                  <c:v>2146</c:v>
                </c:pt>
                <c:pt idx="1605">
                  <c:v>2179</c:v>
                </c:pt>
                <c:pt idx="1606">
                  <c:v>2115</c:v>
                </c:pt>
                <c:pt idx="1607">
                  <c:v>2115</c:v>
                </c:pt>
                <c:pt idx="1608">
                  <c:v>2007</c:v>
                </c:pt>
                <c:pt idx="1609">
                  <c:v>1969</c:v>
                </c:pt>
                <c:pt idx="1610">
                  <c:v>1750</c:v>
                </c:pt>
                <c:pt idx="1611">
                  <c:v>1822</c:v>
                </c:pt>
                <c:pt idx="1612">
                  <c:v>1890</c:v>
                </c:pt>
                <c:pt idx="1613">
                  <c:v>1957</c:v>
                </c:pt>
                <c:pt idx="1614">
                  <c:v>1926</c:v>
                </c:pt>
                <c:pt idx="1615">
                  <c:v>1957</c:v>
                </c:pt>
                <c:pt idx="1616">
                  <c:v>2067</c:v>
                </c:pt>
                <c:pt idx="1617">
                  <c:v>2109</c:v>
                </c:pt>
                <c:pt idx="1618">
                  <c:v>2094</c:v>
                </c:pt>
                <c:pt idx="1619">
                  <c:v>2094</c:v>
                </c:pt>
                <c:pt idx="1620">
                  <c:v>2086</c:v>
                </c:pt>
                <c:pt idx="1621">
                  <c:v>2089</c:v>
                </c:pt>
                <c:pt idx="1622">
                  <c:v>2105</c:v>
                </c:pt>
                <c:pt idx="1623">
                  <c:v>2102</c:v>
                </c:pt>
                <c:pt idx="1624">
                  <c:v>2069</c:v>
                </c:pt>
                <c:pt idx="1625">
                  <c:v>2069</c:v>
                </c:pt>
                <c:pt idx="1626">
                  <c:v>2069</c:v>
                </c:pt>
                <c:pt idx="1627">
                  <c:v>2019</c:v>
                </c:pt>
                <c:pt idx="1628">
                  <c:v>1980</c:v>
                </c:pt>
                <c:pt idx="1629">
                  <c:v>1939</c:v>
                </c:pt>
                <c:pt idx="1630">
                  <c:v>1852</c:v>
                </c:pt>
                <c:pt idx="1631">
                  <c:v>1821</c:v>
                </c:pt>
                <c:pt idx="1632">
                  <c:v>1855</c:v>
                </c:pt>
                <c:pt idx="1633">
                  <c:v>1900</c:v>
                </c:pt>
                <c:pt idx="1634">
                  <c:v>1855</c:v>
                </c:pt>
                <c:pt idx="1635">
                  <c:v>1914</c:v>
                </c:pt>
                <c:pt idx="1636">
                  <c:v>1914</c:v>
                </c:pt>
                <c:pt idx="1637">
                  <c:v>1966</c:v>
                </c:pt>
                <c:pt idx="1638">
                  <c:v>1934</c:v>
                </c:pt>
                <c:pt idx="1639">
                  <c:v>1940</c:v>
                </c:pt>
                <c:pt idx="1640">
                  <c:v>1935</c:v>
                </c:pt>
                <c:pt idx="1641">
                  <c:v>1943</c:v>
                </c:pt>
                <c:pt idx="1642">
                  <c:v>1940</c:v>
                </c:pt>
                <c:pt idx="1643">
                  <c:v>1895</c:v>
                </c:pt>
                <c:pt idx="1644">
                  <c:v>1873</c:v>
                </c:pt>
                <c:pt idx="1645">
                  <c:v>1866</c:v>
                </c:pt>
                <c:pt idx="1646">
                  <c:v>1936</c:v>
                </c:pt>
                <c:pt idx="1647">
                  <c:v>1815</c:v>
                </c:pt>
                <c:pt idx="1648">
                  <c:v>1803</c:v>
                </c:pt>
                <c:pt idx="1649">
                  <c:v>1830</c:v>
                </c:pt>
                <c:pt idx="1650">
                  <c:v>1791</c:v>
                </c:pt>
                <c:pt idx="1651">
                  <c:v>1797</c:v>
                </c:pt>
                <c:pt idx="1652">
                  <c:v>1784</c:v>
                </c:pt>
                <c:pt idx="1653">
                  <c:v>1781</c:v>
                </c:pt>
                <c:pt idx="1654">
                  <c:v>1760</c:v>
                </c:pt>
                <c:pt idx="1655">
                  <c:v>1713</c:v>
                </c:pt>
                <c:pt idx="1656">
                  <c:v>1707</c:v>
                </c:pt>
                <c:pt idx="1657">
                  <c:v>1760</c:v>
                </c:pt>
                <c:pt idx="1658">
                  <c:v>1763</c:v>
                </c:pt>
                <c:pt idx="1659">
                  <c:v>1749</c:v>
                </c:pt>
                <c:pt idx="1660">
                  <c:v>1752</c:v>
                </c:pt>
                <c:pt idx="1661">
                  <c:v>1707</c:v>
                </c:pt>
                <c:pt idx="1662">
                  <c:v>1731</c:v>
                </c:pt>
                <c:pt idx="1663">
                  <c:v>1751</c:v>
                </c:pt>
                <c:pt idx="1664">
                  <c:v>1790</c:v>
                </c:pt>
                <c:pt idx="1665">
                  <c:v>1768</c:v>
                </c:pt>
                <c:pt idx="1666">
                  <c:v>1753</c:v>
                </c:pt>
                <c:pt idx="1667">
                  <c:v>1730</c:v>
                </c:pt>
                <c:pt idx="1668">
                  <c:v>1736</c:v>
                </c:pt>
                <c:pt idx="1669">
                  <c:v>1741</c:v>
                </c:pt>
                <c:pt idx="1670">
                  <c:v>1741</c:v>
                </c:pt>
                <c:pt idx="1671">
                  <c:v>1728</c:v>
                </c:pt>
                <c:pt idx="1672">
                  <c:v>1742</c:v>
                </c:pt>
                <c:pt idx="1673">
                  <c:v>1754</c:v>
                </c:pt>
                <c:pt idx="1674">
                  <c:v>1727</c:v>
                </c:pt>
                <c:pt idx="1675">
                  <c:v>1703</c:v>
                </c:pt>
                <c:pt idx="1676">
                  <c:v>1691</c:v>
                </c:pt>
                <c:pt idx="1677">
                  <c:v>1695</c:v>
                </c:pt>
                <c:pt idx="1678">
                  <c:v>1678</c:v>
                </c:pt>
                <c:pt idx="1679">
                  <c:v>1690</c:v>
                </c:pt>
                <c:pt idx="1680">
                  <c:v>1713</c:v>
                </c:pt>
                <c:pt idx="1681">
                  <c:v>1805</c:v>
                </c:pt>
                <c:pt idx="1682">
                  <c:v>1786</c:v>
                </c:pt>
                <c:pt idx="1683">
                  <c:v>1815</c:v>
                </c:pt>
                <c:pt idx="1684">
                  <c:v>1826</c:v>
                </c:pt>
                <c:pt idx="1685">
                  <c:v>1854</c:v>
                </c:pt>
                <c:pt idx="1686">
                  <c:v>1918</c:v>
                </c:pt>
                <c:pt idx="1687">
                  <c:v>1940</c:v>
                </c:pt>
                <c:pt idx="1688">
                  <c:v>1879</c:v>
                </c:pt>
                <c:pt idx="1689">
                  <c:v>1810</c:v>
                </c:pt>
                <c:pt idx="1690">
                  <c:v>1799</c:v>
                </c:pt>
                <c:pt idx="1691">
                  <c:v>1777</c:v>
                </c:pt>
                <c:pt idx="1692">
                  <c:v>1844</c:v>
                </c:pt>
                <c:pt idx="1693">
                  <c:v>1844</c:v>
                </c:pt>
                <c:pt idx="1694">
                  <c:v>1837</c:v>
                </c:pt>
                <c:pt idx="1695">
                  <c:v>1835</c:v>
                </c:pt>
                <c:pt idx="1696">
                  <c:v>1802</c:v>
                </c:pt>
                <c:pt idx="1697">
                  <c:v>1788</c:v>
                </c:pt>
                <c:pt idx="1698">
                  <c:v>1768</c:v>
                </c:pt>
                <c:pt idx="1699">
                  <c:v>1779</c:v>
                </c:pt>
                <c:pt idx="1700">
                  <c:v>1815</c:v>
                </c:pt>
                <c:pt idx="1701">
                  <c:v>1803</c:v>
                </c:pt>
                <c:pt idx="1702">
                  <c:v>1806</c:v>
                </c:pt>
                <c:pt idx="1703">
                  <c:v>1800</c:v>
                </c:pt>
                <c:pt idx="1704">
                  <c:v>1797</c:v>
                </c:pt>
                <c:pt idx="1705">
                  <c:v>1819</c:v>
                </c:pt>
                <c:pt idx="1706">
                  <c:v>1856</c:v>
                </c:pt>
                <c:pt idx="1707">
                  <c:v>1863</c:v>
                </c:pt>
                <c:pt idx="1708">
                  <c:v>1863</c:v>
                </c:pt>
                <c:pt idx="1709">
                  <c:v>1881</c:v>
                </c:pt>
                <c:pt idx="1710">
                  <c:v>1859</c:v>
                </c:pt>
                <c:pt idx="1711">
                  <c:v>1820</c:v>
                </c:pt>
                <c:pt idx="1712">
                  <c:v>1813</c:v>
                </c:pt>
                <c:pt idx="1713">
                  <c:v>1792</c:v>
                </c:pt>
                <c:pt idx="1714">
                  <c:v>1807</c:v>
                </c:pt>
                <c:pt idx="1715">
                  <c:v>1815</c:v>
                </c:pt>
                <c:pt idx="1716">
                  <c:v>1819</c:v>
                </c:pt>
                <c:pt idx="1717">
                  <c:v>1844</c:v>
                </c:pt>
                <c:pt idx="1718">
                  <c:v>1828</c:v>
                </c:pt>
                <c:pt idx="1719">
                  <c:v>1810</c:v>
                </c:pt>
                <c:pt idx="1720">
                  <c:v>1814</c:v>
                </c:pt>
                <c:pt idx="1721">
                  <c:v>1783</c:v>
                </c:pt>
                <c:pt idx="1722">
                  <c:v>1774</c:v>
                </c:pt>
                <c:pt idx="1723">
                  <c:v>1818</c:v>
                </c:pt>
                <c:pt idx="1724">
                  <c:v>1793</c:v>
                </c:pt>
                <c:pt idx="1725">
                  <c:v>1808</c:v>
                </c:pt>
                <c:pt idx="1726">
                  <c:v>1797</c:v>
                </c:pt>
                <c:pt idx="1727">
                  <c:v>1804</c:v>
                </c:pt>
                <c:pt idx="1728">
                  <c:v>1804</c:v>
                </c:pt>
                <c:pt idx="1729">
                  <c:v>1813</c:v>
                </c:pt>
                <c:pt idx="1730">
                  <c:v>1811</c:v>
                </c:pt>
                <c:pt idx="1731">
                  <c:v>1815</c:v>
                </c:pt>
                <c:pt idx="1732">
                  <c:v>1831</c:v>
                </c:pt>
                <c:pt idx="1733">
                  <c:v>1843</c:v>
                </c:pt>
                <c:pt idx="1734">
                  <c:v>1856</c:v>
                </c:pt>
                <c:pt idx="1735">
                  <c:v>1859</c:v>
                </c:pt>
                <c:pt idx="1736">
                  <c:v>1859</c:v>
                </c:pt>
                <c:pt idx="1737">
                  <c:v>1841</c:v>
                </c:pt>
                <c:pt idx="1738">
                  <c:v>1833</c:v>
                </c:pt>
                <c:pt idx="1739">
                  <c:v>1823</c:v>
                </c:pt>
                <c:pt idx="1740">
                  <c:v>1830</c:v>
                </c:pt>
                <c:pt idx="1741">
                  <c:v>1830</c:v>
                </c:pt>
                <c:pt idx="1742">
                  <c:v>1838</c:v>
                </c:pt>
                <c:pt idx="1743">
                  <c:v>1851</c:v>
                </c:pt>
                <c:pt idx="1744">
                  <c:v>1848</c:v>
                </c:pt>
                <c:pt idx="1745">
                  <c:v>1830</c:v>
                </c:pt>
                <c:pt idx="1746">
                  <c:v>1840</c:v>
                </c:pt>
                <c:pt idx="1747">
                  <c:v>1822</c:v>
                </c:pt>
                <c:pt idx="1748">
                  <c:v>1806</c:v>
                </c:pt>
                <c:pt idx="1749">
                  <c:v>1836</c:v>
                </c:pt>
                <c:pt idx="1750">
                  <c:v>1863</c:v>
                </c:pt>
                <c:pt idx="1751">
                  <c:v>1877</c:v>
                </c:pt>
                <c:pt idx="1752">
                  <c:v>1878</c:v>
                </c:pt>
                <c:pt idx="1753">
                  <c:v>1880</c:v>
                </c:pt>
                <c:pt idx="1754">
                  <c:v>1851</c:v>
                </c:pt>
                <c:pt idx="1755">
                  <c:v>1856</c:v>
                </c:pt>
                <c:pt idx="1756">
                  <c:v>1874</c:v>
                </c:pt>
                <c:pt idx="1757">
                  <c:v>1876</c:v>
                </c:pt>
                <c:pt idx="1758">
                  <c:v>1884</c:v>
                </c:pt>
                <c:pt idx="1759">
                  <c:v>1882</c:v>
                </c:pt>
                <c:pt idx="1760">
                  <c:v>1905</c:v>
                </c:pt>
                <c:pt idx="1761">
                  <c:v>1911</c:v>
                </c:pt>
                <c:pt idx="1762">
                  <c:v>1936</c:v>
                </c:pt>
                <c:pt idx="1763">
                  <c:v>1954</c:v>
                </c:pt>
                <c:pt idx="1764">
                  <c:v>1986</c:v>
                </c:pt>
                <c:pt idx="1765">
                  <c:v>1980</c:v>
                </c:pt>
                <c:pt idx="1766">
                  <c:v>1979</c:v>
                </c:pt>
                <c:pt idx="1767">
                  <c:v>1966</c:v>
                </c:pt>
                <c:pt idx="1768">
                  <c:v>2003</c:v>
                </c:pt>
                <c:pt idx="1769">
                  <c:v>1997</c:v>
                </c:pt>
                <c:pt idx="1770">
                  <c:v>2011</c:v>
                </c:pt>
                <c:pt idx="1771">
                  <c:v>2038</c:v>
                </c:pt>
                <c:pt idx="1772">
                  <c:v>2001</c:v>
                </c:pt>
                <c:pt idx="1773">
                  <c:v>2005</c:v>
                </c:pt>
                <c:pt idx="1774">
                  <c:v>2001</c:v>
                </c:pt>
                <c:pt idx="1775">
                  <c:v>2025</c:v>
                </c:pt>
                <c:pt idx="1776">
                  <c:v>2074</c:v>
                </c:pt>
                <c:pt idx="1777">
                  <c:v>2049</c:v>
                </c:pt>
                <c:pt idx="1778">
                  <c:v>2007</c:v>
                </c:pt>
                <c:pt idx="1779">
                  <c:v>1984</c:v>
                </c:pt>
                <c:pt idx="1780">
                  <c:v>1982</c:v>
                </c:pt>
                <c:pt idx="1781">
                  <c:v>2012</c:v>
                </c:pt>
                <c:pt idx="1782">
                  <c:v>2027</c:v>
                </c:pt>
                <c:pt idx="1783">
                  <c:v>1982</c:v>
                </c:pt>
                <c:pt idx="1784">
                  <c:v>1979</c:v>
                </c:pt>
                <c:pt idx="1785">
                  <c:v>1990</c:v>
                </c:pt>
                <c:pt idx="1786">
                  <c:v>1931</c:v>
                </c:pt>
                <c:pt idx="1787">
                  <c:v>1907</c:v>
                </c:pt>
                <c:pt idx="1788">
                  <c:v>1880</c:v>
                </c:pt>
                <c:pt idx="1789">
                  <c:v>1882</c:v>
                </c:pt>
                <c:pt idx="1790">
                  <c:v>1879</c:v>
                </c:pt>
                <c:pt idx="1791">
                  <c:v>1884</c:v>
                </c:pt>
                <c:pt idx="1792">
                  <c:v>1850</c:v>
                </c:pt>
                <c:pt idx="1793">
                  <c:v>1870</c:v>
                </c:pt>
                <c:pt idx="1794">
                  <c:v>1886</c:v>
                </c:pt>
                <c:pt idx="1795">
                  <c:v>1900</c:v>
                </c:pt>
                <c:pt idx="1796">
                  <c:v>1898</c:v>
                </c:pt>
                <c:pt idx="1797">
                  <c:v>1862</c:v>
                </c:pt>
                <c:pt idx="1798">
                  <c:v>1869</c:v>
                </c:pt>
                <c:pt idx="1799">
                  <c:v>1877</c:v>
                </c:pt>
                <c:pt idx="1800">
                  <c:v>1862</c:v>
                </c:pt>
                <c:pt idx="1801">
                  <c:v>1816</c:v>
                </c:pt>
                <c:pt idx="1802">
                  <c:v>1818</c:v>
                </c:pt>
                <c:pt idx="1803">
                  <c:v>1814</c:v>
                </c:pt>
                <c:pt idx="1804">
                  <c:v>1814</c:v>
                </c:pt>
                <c:pt idx="1805">
                  <c:v>1810</c:v>
                </c:pt>
                <c:pt idx="1806">
                  <c:v>1821</c:v>
                </c:pt>
                <c:pt idx="1807">
                  <c:v>1887</c:v>
                </c:pt>
                <c:pt idx="1808">
                  <c:v>1874</c:v>
                </c:pt>
                <c:pt idx="1809">
                  <c:v>1870</c:v>
                </c:pt>
                <c:pt idx="1810">
                  <c:v>1870</c:v>
                </c:pt>
                <c:pt idx="1811">
                  <c:v>1965</c:v>
                </c:pt>
                <c:pt idx="1812">
                  <c:v>1971</c:v>
                </c:pt>
                <c:pt idx="1813">
                  <c:v>1976</c:v>
                </c:pt>
                <c:pt idx="1814">
                  <c:v>2034</c:v>
                </c:pt>
                <c:pt idx="1815">
                  <c:v>1991</c:v>
                </c:pt>
                <c:pt idx="1816">
                  <c:v>1956</c:v>
                </c:pt>
                <c:pt idx="1817">
                  <c:v>1963</c:v>
                </c:pt>
                <c:pt idx="1818">
                  <c:v>2031</c:v>
                </c:pt>
                <c:pt idx="1819">
                  <c:v>2032</c:v>
                </c:pt>
                <c:pt idx="1820">
                  <c:v>2044</c:v>
                </c:pt>
                <c:pt idx="1821">
                  <c:v>1944</c:v>
                </c:pt>
                <c:pt idx="1822">
                  <c:v>1932</c:v>
                </c:pt>
                <c:pt idx="1823">
                  <c:v>1911</c:v>
                </c:pt>
                <c:pt idx="1824">
                  <c:v>1902</c:v>
                </c:pt>
                <c:pt idx="1825">
                  <c:v>1830</c:v>
                </c:pt>
                <c:pt idx="1826">
                  <c:v>1853</c:v>
                </c:pt>
                <c:pt idx="1827">
                  <c:v>1843</c:v>
                </c:pt>
                <c:pt idx="1828">
                  <c:v>1853</c:v>
                </c:pt>
                <c:pt idx="1829">
                  <c:v>1855</c:v>
                </c:pt>
                <c:pt idx="1830">
                  <c:v>1874</c:v>
                </c:pt>
                <c:pt idx="1831">
                  <c:v>1873</c:v>
                </c:pt>
                <c:pt idx="1832">
                  <c:v>1831</c:v>
                </c:pt>
                <c:pt idx="1833">
                  <c:v>1792</c:v>
                </c:pt>
                <c:pt idx="1834">
                  <c:v>1805</c:v>
                </c:pt>
                <c:pt idx="1835">
                  <c:v>1787</c:v>
                </c:pt>
                <c:pt idx="1836">
                  <c:v>1785</c:v>
                </c:pt>
                <c:pt idx="1837">
                  <c:v>1782</c:v>
                </c:pt>
                <c:pt idx="1838">
                  <c:v>1825</c:v>
                </c:pt>
                <c:pt idx="1839">
                  <c:v>1827</c:v>
                </c:pt>
                <c:pt idx="1840">
                  <c:v>1814</c:v>
                </c:pt>
                <c:pt idx="1841">
                  <c:v>1803</c:v>
                </c:pt>
                <c:pt idx="1842">
                  <c:v>1776</c:v>
                </c:pt>
                <c:pt idx="1843">
                  <c:v>1777</c:v>
                </c:pt>
                <c:pt idx="1844">
                  <c:v>1776</c:v>
                </c:pt>
                <c:pt idx="1845">
                  <c:v>1785</c:v>
                </c:pt>
                <c:pt idx="1846">
                  <c:v>1779</c:v>
                </c:pt>
                <c:pt idx="1847">
                  <c:v>1791</c:v>
                </c:pt>
                <c:pt idx="1848">
                  <c:v>1772</c:v>
                </c:pt>
                <c:pt idx="1849">
                  <c:v>1785</c:v>
                </c:pt>
                <c:pt idx="1850">
                  <c:v>1822</c:v>
                </c:pt>
                <c:pt idx="1851">
                  <c:v>1803</c:v>
                </c:pt>
                <c:pt idx="1852">
                  <c:v>1872</c:v>
                </c:pt>
                <c:pt idx="1853">
                  <c:v>1852</c:v>
                </c:pt>
                <c:pt idx="1854">
                  <c:v>1878</c:v>
                </c:pt>
                <c:pt idx="1855">
                  <c:v>1851</c:v>
                </c:pt>
                <c:pt idx="1856">
                  <c:v>1884</c:v>
                </c:pt>
                <c:pt idx="1857">
                  <c:v>1896</c:v>
                </c:pt>
                <c:pt idx="1858">
                  <c:v>1940</c:v>
                </c:pt>
                <c:pt idx="1859">
                  <c:v>1953</c:v>
                </c:pt>
                <c:pt idx="1860">
                  <c:v>1955</c:v>
                </c:pt>
                <c:pt idx="1861">
                  <c:v>1965</c:v>
                </c:pt>
                <c:pt idx="1862">
                  <c:v>1930</c:v>
                </c:pt>
                <c:pt idx="1863">
                  <c:v>1937</c:v>
                </c:pt>
                <c:pt idx="1864">
                  <c:v>1936</c:v>
                </c:pt>
                <c:pt idx="1865">
                  <c:v>1925</c:v>
                </c:pt>
                <c:pt idx="1866">
                  <c:v>1925</c:v>
                </c:pt>
                <c:pt idx="1867">
                  <c:v>1887</c:v>
                </c:pt>
                <c:pt idx="1868">
                  <c:v>1891</c:v>
                </c:pt>
                <c:pt idx="1869">
                  <c:v>1867</c:v>
                </c:pt>
                <c:pt idx="1870">
                  <c:v>1890</c:v>
                </c:pt>
                <c:pt idx="1871">
                  <c:v>1866</c:v>
                </c:pt>
                <c:pt idx="1872">
                  <c:v>1881</c:v>
                </c:pt>
                <c:pt idx="1873">
                  <c:v>1881</c:v>
                </c:pt>
                <c:pt idx="1874">
                  <c:v>1881</c:v>
                </c:pt>
                <c:pt idx="1875">
                  <c:v>1926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5F-45D1-A602-3D84E91925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670016"/>
        <c:axId val="408670408"/>
      </c:lineChart>
      <c:catAx>
        <c:axId val="408670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08670408"/>
        <c:crosses val="autoZero"/>
        <c:auto val="1"/>
        <c:lblAlgn val="ctr"/>
        <c:lblOffset val="100"/>
        <c:tickLblSkip val="200"/>
        <c:tickMarkSkip val="200"/>
        <c:noMultiLvlLbl val="0"/>
      </c:catAx>
      <c:valAx>
        <c:axId val="408670408"/>
        <c:scaling>
          <c:orientation val="minMax"/>
          <c:min val="1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ZA"/>
                  <a:t>Tonnes per hectare</a:t>
                </a:r>
              </a:p>
            </c:rich>
          </c:tx>
          <c:layout>
            <c:manualLayout>
              <c:xMode val="edge"/>
              <c:yMode val="edge"/>
              <c:x val="1.2599372421983649E-2"/>
              <c:y val="0.208791918340610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_ * #\ ##0_ ;_ * \-#\ ##0_ ;_ * &quot;-&quot;??_ ;_ @_ 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08670016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="1">
          <a:solidFill>
            <a:schemeClr val="tx1"/>
          </a:solidFill>
          <a:latin typeface="Arial Narrow" panose="020B060602020203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53703703703703"/>
          <c:y val="8.9636752136752137E-2"/>
          <c:w val="0.65485185185185191"/>
          <c:h val="0.75559829059829065"/>
        </c:manualLayout>
      </c:layout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79-4B09-91CA-584F891FE16B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79-4B09-91CA-584F891FE16B}"/>
              </c:ext>
            </c:extLst>
          </c:dPt>
          <c:dPt>
            <c:idx val="2"/>
            <c:bubble3D val="0"/>
            <c:spPr>
              <a:solidFill>
                <a:srgbClr val="FFC000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79-4B09-91CA-584F891FE16B}"/>
              </c:ext>
            </c:extLst>
          </c:dPt>
          <c:dPt>
            <c:idx val="3"/>
            <c:bubble3D val="0"/>
            <c:spPr>
              <a:solidFill>
                <a:srgbClr val="70AD47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C79-4B09-91CA-584F891FE16B}"/>
              </c:ext>
            </c:extLst>
          </c:dPt>
          <c:dPt>
            <c:idx val="4"/>
            <c:bubble3D val="0"/>
            <c:spPr>
              <a:solidFill>
                <a:srgbClr val="ED7D31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C79-4B09-91CA-584F891FE16B}"/>
              </c:ext>
            </c:extLst>
          </c:dPt>
          <c:dLbls>
            <c:dLbl>
              <c:idx val="0"/>
              <c:layout>
                <c:manualLayout>
                  <c:x val="3.3670713035870513E-2"/>
                  <c:y val="3.980351414406532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79-4B09-91CA-584F891FE16B}"/>
                </c:ext>
              </c:extLst>
            </c:dLbl>
            <c:dLbl>
              <c:idx val="1"/>
              <c:layout>
                <c:manualLayout>
                  <c:x val="6.9331948089822099E-2"/>
                  <c:y val="-2.573448751598357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57444444444444"/>
                      <c:h val="0.172969658119658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C79-4B09-91CA-584F891FE16B}"/>
                </c:ext>
              </c:extLst>
            </c:dLbl>
            <c:dLbl>
              <c:idx val="2"/>
              <c:layout>
                <c:manualLayout>
                  <c:x val="-7.4659892255244067E-2"/>
                  <c:y val="1.521904911018997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60267388203008"/>
                      <c:h val="0.132199059930023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C79-4B09-91CA-584F891FE16B}"/>
                </c:ext>
              </c:extLst>
            </c:dLbl>
            <c:dLbl>
              <c:idx val="3"/>
              <c:layout>
                <c:manualLayout>
                  <c:x val="-0.12242185185185185"/>
                  <c:y val="-5.568974358974369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C79-4B09-91CA-584F891FE16B}"/>
                </c:ext>
              </c:extLst>
            </c:dLbl>
            <c:dLbl>
              <c:idx val="4"/>
              <c:layout>
                <c:manualLayout>
                  <c:x val="3.4972037037037038E-2"/>
                  <c:y val="-0.1224504273504273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C79-4B09-91CA-584F891FE1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j-lt"/>
                    <a:ea typeface="Frutiger LT Std 45 Light"/>
                    <a:cs typeface="Frutiger LT Std 45 Light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ysClr val="windowText" lastClr="000000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[1]Calcs!$C$65:$C$69</c:f>
              <c:strCache>
                <c:ptCount val="5"/>
                <c:pt idx="0">
                  <c:v>Field crops (R57.4bn)</c:v>
                </c:pt>
                <c:pt idx="1">
                  <c:v>Horticulture (R72.6bn)</c:v>
                </c:pt>
                <c:pt idx="2">
                  <c:v>Eggs (R10.2bn)</c:v>
                </c:pt>
                <c:pt idx="3">
                  <c:v>Poultry (R38.6bn)</c:v>
                </c:pt>
                <c:pt idx="4">
                  <c:v>Other live animals (R67.9bn)</c:v>
                </c:pt>
              </c:strCache>
            </c:strRef>
          </c:cat>
          <c:val>
            <c:numRef>
              <c:f>[1]Calcs!$D$65:$D$69</c:f>
              <c:numCache>
                <c:formatCode>General</c:formatCode>
                <c:ptCount val="5"/>
                <c:pt idx="0">
                  <c:v>23.3</c:v>
                </c:pt>
                <c:pt idx="1">
                  <c:v>29.4</c:v>
                </c:pt>
                <c:pt idx="2">
                  <c:v>4.0999999999999996</c:v>
                </c:pt>
                <c:pt idx="3">
                  <c:v>15.7</c:v>
                </c:pt>
                <c:pt idx="4">
                  <c:v>27.5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C79-4B09-91CA-584F891FE16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rgbClr val="000000">
              <a:lumMod val="15000"/>
              <a:lumOff val="85000"/>
            </a:srgbClr>
          </a:solidFill>
          <a:round/>
        </a14:hiddenLine>
      </a:ext>
    </a:extLst>
  </c:spPr>
  <c:txPr>
    <a:bodyPr/>
    <a:lstStyle/>
    <a:p>
      <a:pPr>
        <a:defRPr sz="1100" b="1" i="0">
          <a:solidFill>
            <a:schemeClr val="tx1"/>
          </a:solidFill>
          <a:latin typeface="+mj-lt"/>
          <a:ea typeface="Frutiger LT Std 45 Light"/>
          <a:cs typeface="Frutiger LT Std 45 Light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406999836153775E-2"/>
          <c:y val="0.13241471707390595"/>
          <c:w val="0.87936083703343049"/>
          <c:h val="0.79632898965225707"/>
        </c:manualLayout>
      </c:layout>
      <c:lineChart>
        <c:grouping val="standard"/>
        <c:varyColors val="0"/>
        <c:ser>
          <c:idx val="0"/>
          <c:order val="0"/>
          <c:tx>
            <c:strRef>
              <c:f>'C:\Users\ish\Desktop\[Value of production, income and expenditure of the farm.xlsx]Annual'!$EN$1</c:f>
              <c:strCache>
                <c:ptCount val="1"/>
                <c:pt idx="0">
                  <c:v>poutry and eggs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[1]Annual!$A$17:$A$40</c:f>
              <c:numCache>
                <c:formatCode>General</c:formatCode>
                <c:ptCount val="24"/>
                <c:pt idx="0">
                  <c:v>34334</c:v>
                </c:pt>
                <c:pt idx="1">
                  <c:v>34699</c:v>
                </c:pt>
                <c:pt idx="2">
                  <c:v>35064</c:v>
                </c:pt>
                <c:pt idx="3">
                  <c:v>35430</c:v>
                </c:pt>
                <c:pt idx="4">
                  <c:v>35795</c:v>
                </c:pt>
                <c:pt idx="5">
                  <c:v>36160</c:v>
                </c:pt>
                <c:pt idx="6">
                  <c:v>36525</c:v>
                </c:pt>
                <c:pt idx="7">
                  <c:v>36891</c:v>
                </c:pt>
                <c:pt idx="8">
                  <c:v>37256</c:v>
                </c:pt>
                <c:pt idx="9">
                  <c:v>37621</c:v>
                </c:pt>
                <c:pt idx="10">
                  <c:v>37986</c:v>
                </c:pt>
                <c:pt idx="11">
                  <c:v>38352</c:v>
                </c:pt>
                <c:pt idx="12">
                  <c:v>38717</c:v>
                </c:pt>
                <c:pt idx="13">
                  <c:v>39082</c:v>
                </c:pt>
                <c:pt idx="14">
                  <c:v>39447</c:v>
                </c:pt>
                <c:pt idx="15">
                  <c:v>39813</c:v>
                </c:pt>
                <c:pt idx="16">
                  <c:v>40178</c:v>
                </c:pt>
                <c:pt idx="17">
                  <c:v>40543</c:v>
                </c:pt>
                <c:pt idx="18">
                  <c:v>40908</c:v>
                </c:pt>
                <c:pt idx="19">
                  <c:v>41274</c:v>
                </c:pt>
                <c:pt idx="20">
                  <c:v>41639</c:v>
                </c:pt>
                <c:pt idx="21">
                  <c:v>42004</c:v>
                </c:pt>
                <c:pt idx="22">
                  <c:v>42369</c:v>
                </c:pt>
                <c:pt idx="23">
                  <c:v>42735</c:v>
                </c:pt>
              </c:numCache>
            </c:numRef>
          </c:cat>
          <c:val>
            <c:numRef>
              <c:f>[1]Annual!$EN$17:$EN$39</c:f>
              <c:numCache>
                <c:formatCode>General</c:formatCode>
                <c:ptCount val="23"/>
                <c:pt idx="0">
                  <c:v>38.367113518494172</c:v>
                </c:pt>
                <c:pt idx="1">
                  <c:v>39.660100330179596</c:v>
                </c:pt>
                <c:pt idx="2">
                  <c:v>43.520702940774356</c:v>
                </c:pt>
                <c:pt idx="3">
                  <c:v>44.932700394753311</c:v>
                </c:pt>
                <c:pt idx="4">
                  <c:v>48.016287341850209</c:v>
                </c:pt>
                <c:pt idx="5">
                  <c:v>46.864875931619423</c:v>
                </c:pt>
                <c:pt idx="6">
                  <c:v>44.565936798379369</c:v>
                </c:pt>
                <c:pt idx="7">
                  <c:v>46.520905762450525</c:v>
                </c:pt>
                <c:pt idx="8">
                  <c:v>45.880670514578085</c:v>
                </c:pt>
                <c:pt idx="9">
                  <c:v>44.196543567942761</c:v>
                </c:pt>
                <c:pt idx="10">
                  <c:v>43.550704595657649</c:v>
                </c:pt>
                <c:pt idx="11">
                  <c:v>51.150246549866878</c:v>
                </c:pt>
                <c:pt idx="12">
                  <c:v>43.121214899846855</c:v>
                </c:pt>
                <c:pt idx="13">
                  <c:v>44.94589070703779</c:v>
                </c:pt>
                <c:pt idx="14">
                  <c:v>44.816652999717626</c:v>
                </c:pt>
                <c:pt idx="15">
                  <c:v>48.034549414229296</c:v>
                </c:pt>
                <c:pt idx="16">
                  <c:v>45.697712172402312</c:v>
                </c:pt>
                <c:pt idx="17">
                  <c:v>45.358962337663328</c:v>
                </c:pt>
                <c:pt idx="18">
                  <c:v>42.982251066129081</c:v>
                </c:pt>
                <c:pt idx="19">
                  <c:v>43.607461732828554</c:v>
                </c:pt>
                <c:pt idx="20">
                  <c:v>43.421741754745618</c:v>
                </c:pt>
                <c:pt idx="21">
                  <c:v>42.482814299387819</c:v>
                </c:pt>
                <c:pt idx="22">
                  <c:v>41.790526904808686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B2-4668-B2D5-3D8A0BA32128}"/>
            </c:ext>
          </c:extLst>
        </c:ser>
        <c:ser>
          <c:idx val="1"/>
          <c:order val="1"/>
          <c:tx>
            <c:strRef>
              <c:f>'C:\Users\ish\Desktop\[Value of production, income and expenditure of the farm.xlsx]Annual'!$EO$1</c:f>
              <c:strCache>
                <c:ptCount val="1"/>
                <c:pt idx="0">
                  <c:v>Cattle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[1]Annual!$A$17:$A$40</c:f>
              <c:numCache>
                <c:formatCode>General</c:formatCode>
                <c:ptCount val="24"/>
                <c:pt idx="0">
                  <c:v>34334</c:v>
                </c:pt>
                <c:pt idx="1">
                  <c:v>34699</c:v>
                </c:pt>
                <c:pt idx="2">
                  <c:v>35064</c:v>
                </c:pt>
                <c:pt idx="3">
                  <c:v>35430</c:v>
                </c:pt>
                <c:pt idx="4">
                  <c:v>35795</c:v>
                </c:pt>
                <c:pt idx="5">
                  <c:v>36160</c:v>
                </c:pt>
                <c:pt idx="6">
                  <c:v>36525</c:v>
                </c:pt>
                <c:pt idx="7">
                  <c:v>36891</c:v>
                </c:pt>
                <c:pt idx="8">
                  <c:v>37256</c:v>
                </c:pt>
                <c:pt idx="9">
                  <c:v>37621</c:v>
                </c:pt>
                <c:pt idx="10">
                  <c:v>37986</c:v>
                </c:pt>
                <c:pt idx="11">
                  <c:v>38352</c:v>
                </c:pt>
                <c:pt idx="12">
                  <c:v>38717</c:v>
                </c:pt>
                <c:pt idx="13">
                  <c:v>39082</c:v>
                </c:pt>
                <c:pt idx="14">
                  <c:v>39447</c:v>
                </c:pt>
                <c:pt idx="15">
                  <c:v>39813</c:v>
                </c:pt>
                <c:pt idx="16">
                  <c:v>40178</c:v>
                </c:pt>
                <c:pt idx="17">
                  <c:v>40543</c:v>
                </c:pt>
                <c:pt idx="18">
                  <c:v>40908</c:v>
                </c:pt>
                <c:pt idx="19">
                  <c:v>41274</c:v>
                </c:pt>
                <c:pt idx="20">
                  <c:v>41639</c:v>
                </c:pt>
                <c:pt idx="21">
                  <c:v>42004</c:v>
                </c:pt>
                <c:pt idx="22">
                  <c:v>42369</c:v>
                </c:pt>
                <c:pt idx="23">
                  <c:v>42735</c:v>
                </c:pt>
              </c:numCache>
            </c:numRef>
          </c:cat>
          <c:val>
            <c:numRef>
              <c:f>[1]Annual!$EO$17:$EO$39</c:f>
              <c:numCache>
                <c:formatCode>General</c:formatCode>
                <c:ptCount val="23"/>
                <c:pt idx="0">
                  <c:v>24.402407858213259</c:v>
                </c:pt>
                <c:pt idx="1">
                  <c:v>23.974514374962595</c:v>
                </c:pt>
                <c:pt idx="2">
                  <c:v>19.983433214704871</c:v>
                </c:pt>
                <c:pt idx="3">
                  <c:v>18.996813242040322</c:v>
                </c:pt>
                <c:pt idx="4">
                  <c:v>16.381160561756463</c:v>
                </c:pt>
                <c:pt idx="5">
                  <c:v>17.589166595872726</c:v>
                </c:pt>
                <c:pt idx="6">
                  <c:v>21.267743917154831</c:v>
                </c:pt>
                <c:pt idx="7">
                  <c:v>16.274322188647997</c:v>
                </c:pt>
                <c:pt idx="8">
                  <c:v>18.29343150218893</c:v>
                </c:pt>
                <c:pt idx="9">
                  <c:v>18.974761967993793</c:v>
                </c:pt>
                <c:pt idx="10">
                  <c:v>20.468111522235379</c:v>
                </c:pt>
                <c:pt idx="11">
                  <c:v>18.954687232800122</c:v>
                </c:pt>
                <c:pt idx="12">
                  <c:v>24.656608666336354</c:v>
                </c:pt>
                <c:pt idx="13">
                  <c:v>24.936969368916756</c:v>
                </c:pt>
                <c:pt idx="14">
                  <c:v>20.913382115424938</c:v>
                </c:pt>
                <c:pt idx="15">
                  <c:v>20.728237202820704</c:v>
                </c:pt>
                <c:pt idx="16">
                  <c:v>22.016338356449889</c:v>
                </c:pt>
                <c:pt idx="17">
                  <c:v>22.682575195812927</c:v>
                </c:pt>
                <c:pt idx="18">
                  <c:v>24.378329497897962</c:v>
                </c:pt>
                <c:pt idx="19">
                  <c:v>23.788111064654348</c:v>
                </c:pt>
                <c:pt idx="20">
                  <c:v>23.512231835435625</c:v>
                </c:pt>
                <c:pt idx="21">
                  <c:v>24.391727229768893</c:v>
                </c:pt>
                <c:pt idx="22">
                  <c:v>26.240573466390376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FB2-4668-B2D5-3D8A0BA32128}"/>
            </c:ext>
          </c:extLst>
        </c:ser>
        <c:ser>
          <c:idx val="2"/>
          <c:order val="2"/>
          <c:tx>
            <c:strRef>
              <c:f>'C:\Users\ish\Desktop\[Value of production, income and expenditure of the farm.xlsx]Annual'!$EP$1</c:f>
              <c:strCache>
                <c:ptCount val="1"/>
                <c:pt idx="0">
                  <c:v>Sheep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[1]Annual!$A$17:$A$40</c:f>
              <c:numCache>
                <c:formatCode>General</c:formatCode>
                <c:ptCount val="24"/>
                <c:pt idx="0">
                  <c:v>34334</c:v>
                </c:pt>
                <c:pt idx="1">
                  <c:v>34699</c:v>
                </c:pt>
                <c:pt idx="2">
                  <c:v>35064</c:v>
                </c:pt>
                <c:pt idx="3">
                  <c:v>35430</c:v>
                </c:pt>
                <c:pt idx="4">
                  <c:v>35795</c:v>
                </c:pt>
                <c:pt idx="5">
                  <c:v>36160</c:v>
                </c:pt>
                <c:pt idx="6">
                  <c:v>36525</c:v>
                </c:pt>
                <c:pt idx="7">
                  <c:v>36891</c:v>
                </c:pt>
                <c:pt idx="8">
                  <c:v>37256</c:v>
                </c:pt>
                <c:pt idx="9">
                  <c:v>37621</c:v>
                </c:pt>
                <c:pt idx="10">
                  <c:v>37986</c:v>
                </c:pt>
                <c:pt idx="11">
                  <c:v>38352</c:v>
                </c:pt>
                <c:pt idx="12">
                  <c:v>38717</c:v>
                </c:pt>
                <c:pt idx="13">
                  <c:v>39082</c:v>
                </c:pt>
                <c:pt idx="14">
                  <c:v>39447</c:v>
                </c:pt>
                <c:pt idx="15">
                  <c:v>39813</c:v>
                </c:pt>
                <c:pt idx="16">
                  <c:v>40178</c:v>
                </c:pt>
                <c:pt idx="17">
                  <c:v>40543</c:v>
                </c:pt>
                <c:pt idx="18">
                  <c:v>40908</c:v>
                </c:pt>
                <c:pt idx="19">
                  <c:v>41274</c:v>
                </c:pt>
                <c:pt idx="20">
                  <c:v>41639</c:v>
                </c:pt>
                <c:pt idx="21">
                  <c:v>42004</c:v>
                </c:pt>
                <c:pt idx="22">
                  <c:v>42369</c:v>
                </c:pt>
                <c:pt idx="23">
                  <c:v>42735</c:v>
                </c:pt>
              </c:numCache>
            </c:numRef>
          </c:cat>
          <c:val>
            <c:numRef>
              <c:f>[1]Annual!$EP$17:$EP$39</c:f>
              <c:numCache>
                <c:formatCode>General</c:formatCode>
                <c:ptCount val="23"/>
                <c:pt idx="0">
                  <c:v>7.8991310134857367</c:v>
                </c:pt>
                <c:pt idx="1">
                  <c:v>6.2511167627256867</c:v>
                </c:pt>
                <c:pt idx="2">
                  <c:v>6.091189792010292</c:v>
                </c:pt>
                <c:pt idx="3">
                  <c:v>6.0526453541665051</c:v>
                </c:pt>
                <c:pt idx="4">
                  <c:v>4.8356024797293431</c:v>
                </c:pt>
                <c:pt idx="5">
                  <c:v>5.6946906107587658</c:v>
                </c:pt>
                <c:pt idx="6">
                  <c:v>5.8442078182528823</c:v>
                </c:pt>
                <c:pt idx="7">
                  <c:v>5.9844954941698081</c:v>
                </c:pt>
                <c:pt idx="8">
                  <c:v>5.2068835886542653</c:v>
                </c:pt>
                <c:pt idx="9">
                  <c:v>5.325077058324875</c:v>
                </c:pt>
                <c:pt idx="10">
                  <c:v>5.4820286256391118</c:v>
                </c:pt>
                <c:pt idx="11">
                  <c:v>4.5981807490308633</c:v>
                </c:pt>
                <c:pt idx="12">
                  <c:v>5.3162374865243809</c:v>
                </c:pt>
                <c:pt idx="13">
                  <c:v>5.4127260530292665</c:v>
                </c:pt>
                <c:pt idx="14">
                  <c:v>5.3460234378401257</c:v>
                </c:pt>
                <c:pt idx="15">
                  <c:v>5.151975865629276</c:v>
                </c:pt>
                <c:pt idx="16">
                  <c:v>5.2550907064096863</c:v>
                </c:pt>
                <c:pt idx="17">
                  <c:v>5.6009670839639272</c:v>
                </c:pt>
                <c:pt idx="18">
                  <c:v>5.7182041177926797</c:v>
                </c:pt>
                <c:pt idx="19">
                  <c:v>5.3951946128231247</c:v>
                </c:pt>
                <c:pt idx="20">
                  <c:v>5.5961076628382633</c:v>
                </c:pt>
                <c:pt idx="21">
                  <c:v>6.0324204634026977</c:v>
                </c:pt>
                <c:pt idx="22">
                  <c:v>5.6265821972587826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FB2-4668-B2D5-3D8A0BA32128}"/>
            </c:ext>
          </c:extLst>
        </c:ser>
        <c:ser>
          <c:idx val="3"/>
          <c:order val="3"/>
          <c:tx>
            <c:strRef>
              <c:f>'C:\Users\ish\Desktop\[Value of production, income and expenditure of the farm.xlsx]Annual'!$EQ$1</c:f>
              <c:strCache>
                <c:ptCount val="1"/>
                <c:pt idx="0">
                  <c:v>Other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[1]Annual!$A$17:$A$40</c:f>
              <c:numCache>
                <c:formatCode>General</c:formatCode>
                <c:ptCount val="24"/>
                <c:pt idx="0">
                  <c:v>34334</c:v>
                </c:pt>
                <c:pt idx="1">
                  <c:v>34699</c:v>
                </c:pt>
                <c:pt idx="2">
                  <c:v>35064</c:v>
                </c:pt>
                <c:pt idx="3">
                  <c:v>35430</c:v>
                </c:pt>
                <c:pt idx="4">
                  <c:v>35795</c:v>
                </c:pt>
                <c:pt idx="5">
                  <c:v>36160</c:v>
                </c:pt>
                <c:pt idx="6">
                  <c:v>36525</c:v>
                </c:pt>
                <c:pt idx="7">
                  <c:v>36891</c:v>
                </c:pt>
                <c:pt idx="8">
                  <c:v>37256</c:v>
                </c:pt>
                <c:pt idx="9">
                  <c:v>37621</c:v>
                </c:pt>
                <c:pt idx="10">
                  <c:v>37986</c:v>
                </c:pt>
                <c:pt idx="11">
                  <c:v>38352</c:v>
                </c:pt>
                <c:pt idx="12">
                  <c:v>38717</c:v>
                </c:pt>
                <c:pt idx="13">
                  <c:v>39082</c:v>
                </c:pt>
                <c:pt idx="14">
                  <c:v>39447</c:v>
                </c:pt>
                <c:pt idx="15">
                  <c:v>39813</c:v>
                </c:pt>
                <c:pt idx="16">
                  <c:v>40178</c:v>
                </c:pt>
                <c:pt idx="17">
                  <c:v>40543</c:v>
                </c:pt>
                <c:pt idx="18">
                  <c:v>40908</c:v>
                </c:pt>
                <c:pt idx="19">
                  <c:v>41274</c:v>
                </c:pt>
                <c:pt idx="20">
                  <c:v>41639</c:v>
                </c:pt>
                <c:pt idx="21">
                  <c:v>42004</c:v>
                </c:pt>
                <c:pt idx="22">
                  <c:v>42369</c:v>
                </c:pt>
                <c:pt idx="23">
                  <c:v>42735</c:v>
                </c:pt>
              </c:numCache>
            </c:numRef>
          </c:cat>
          <c:val>
            <c:numRef>
              <c:f>[1]Annual!$EQ$17:$EQ$39</c:f>
              <c:numCache>
                <c:formatCode>General</c:formatCode>
                <c:ptCount val="23"/>
                <c:pt idx="0">
                  <c:v>29.331347609806826</c:v>
                </c:pt>
                <c:pt idx="1">
                  <c:v>30.114268532132115</c:v>
                </c:pt>
                <c:pt idx="2">
                  <c:v>30.404674052510472</c:v>
                </c:pt>
                <c:pt idx="3">
                  <c:v>30.01784100903987</c:v>
                </c:pt>
                <c:pt idx="4">
                  <c:v>30.766949616663979</c:v>
                </c:pt>
                <c:pt idx="5">
                  <c:v>29.851266861749082</c:v>
                </c:pt>
                <c:pt idx="6">
                  <c:v>28.322111466212917</c:v>
                </c:pt>
                <c:pt idx="7">
                  <c:v>31.220276554731669</c:v>
                </c:pt>
                <c:pt idx="8">
                  <c:v>30.619014394578713</c:v>
                </c:pt>
                <c:pt idx="9">
                  <c:v>31.503617405738567</c:v>
                </c:pt>
                <c:pt idx="10">
                  <c:v>30.499155256467859</c:v>
                </c:pt>
                <c:pt idx="11">
                  <c:v>25.296885468302136</c:v>
                </c:pt>
                <c:pt idx="12">
                  <c:v>26.905938947292412</c:v>
                </c:pt>
                <c:pt idx="13">
                  <c:v>24.7044138710162</c:v>
                </c:pt>
                <c:pt idx="14">
                  <c:v>28.923941447017313</c:v>
                </c:pt>
                <c:pt idx="15">
                  <c:v>26.085237517320721</c:v>
                </c:pt>
                <c:pt idx="16">
                  <c:v>27.030858764738113</c:v>
                </c:pt>
                <c:pt idx="17">
                  <c:v>26.357495382559819</c:v>
                </c:pt>
                <c:pt idx="18">
                  <c:v>26.921215318180273</c:v>
                </c:pt>
                <c:pt idx="19">
                  <c:v>27.209232589693983</c:v>
                </c:pt>
                <c:pt idx="20">
                  <c:v>27.469918746980497</c:v>
                </c:pt>
                <c:pt idx="21">
                  <c:v>27.093038007440583</c:v>
                </c:pt>
                <c:pt idx="22">
                  <c:v>26.342317431542156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FB2-4668-B2D5-3D8A0BA321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2859952"/>
        <c:axId val="352860344"/>
      </c:lineChart>
      <c:catAx>
        <c:axId val="352859952"/>
        <c:scaling>
          <c:orientation val="minMax"/>
          <c:max val="24"/>
          <c:min val="3"/>
        </c:scaling>
        <c:delete val="0"/>
        <c:axPos val="b"/>
        <c:numFmt formatCode="yyyy" sourceLinked="0"/>
        <c:majorTickMark val="out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Frutiger LT Std 45 Light"/>
                <a:cs typeface="Arial" panose="020B0604020202020204" pitchFamily="34" charset="0"/>
              </a:defRPr>
            </a:pPr>
            <a:endParaRPr lang="en-US"/>
          </a:p>
        </c:txPr>
        <c:crossAx val="352860344"/>
        <c:crosses val="autoZero"/>
        <c:auto val="1"/>
        <c:lblAlgn val="ctr"/>
        <c:lblOffset val="100"/>
        <c:tickLblSkip val="3"/>
        <c:noMultiLvlLbl val="0"/>
      </c:catAx>
      <c:valAx>
        <c:axId val="352860344"/>
        <c:scaling>
          <c:orientation val="minMax"/>
          <c:max val="55"/>
          <c:min val="0"/>
        </c:scaling>
        <c:delete val="0"/>
        <c:axPos val="l"/>
        <c:numFmt formatCode="#,##0" sourceLinked="0"/>
        <c:majorTickMark val="out"/>
        <c:minorTickMark val="none"/>
        <c:tickLblPos val="low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Frutiger LT Std 45 Light"/>
                <a:cs typeface="Arial" panose="020B0604020202020204" pitchFamily="34" charset="0"/>
              </a:defRPr>
            </a:pPr>
            <a:endParaRPr lang="en-US"/>
          </a:p>
        </c:txPr>
        <c:crossAx val="352859952"/>
        <c:crosses val="autoZero"/>
        <c:crossBetween val="between"/>
        <c:majorUnit val="11"/>
      </c:valAx>
      <c:spPr>
        <a:noFill/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t"/>
      <c:layout>
        <c:manualLayout>
          <c:xMode val="edge"/>
          <c:yMode val="edge"/>
          <c:x val="0.24476929637923081"/>
          <c:y val="1.2694329268393681E-2"/>
          <c:w val="0.53547898294488594"/>
          <c:h val="0.137255542233703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Frutiger LT Std 45 Light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rgbClr val="000000">
              <a:lumMod val="15000"/>
              <a:lumOff val="85000"/>
            </a:srgbClr>
          </a:solidFill>
          <a:round/>
        </a14:hiddenLine>
      </a:ext>
    </a:extLst>
  </c:spPr>
  <c:txPr>
    <a:bodyPr/>
    <a:lstStyle/>
    <a:p>
      <a:pPr>
        <a:defRPr sz="1000" b="0" i="0">
          <a:latin typeface="Arial" panose="020B0604020202020204" pitchFamily="34" charset="0"/>
          <a:ea typeface="Frutiger LT Std 45 Light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0.27612</cdr:x>
      <cdr:y>0.08239</cdr:y>
    </cdr:from>
    <cdr:to>
      <cdr:x>0.69725</cdr:x>
      <cdr:y>0.15134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67231" y="404558"/>
          <a:ext cx="3305377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ZA" sz="1600" dirty="0">
              <a:solidFill>
                <a:srgbClr val="FF0000"/>
              </a:solidFill>
            </a:rPr>
            <a:t>Mean GDP growth per annum: 1.62%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0.17077</cdr:x>
      <cdr:y>0.09214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914400" y="-4786685"/>
          <a:ext cx="978336" cy="2072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ZA" sz="2000" dirty="0">
              <a:latin typeface="Arial Narrow" panose="020B0606020202030204" pitchFamily="34" charset="0"/>
            </a:rPr>
            <a:t>Index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0.28685</cdr:x>
      <cdr:y>0.14167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CAC4CE2-7483-4AAC-B9A4-6EFA7F3501A0}"/>
            </a:ext>
          </a:extLst>
        </cdr:cNvPr>
        <cdr:cNvSpPr txBox="1"/>
      </cdr:nvSpPr>
      <cdr:spPr>
        <a:xfrm xmlns:a="http://schemas.openxmlformats.org/drawingml/2006/main">
          <a:off x="0" y="0"/>
          <a:ext cx="1584841" cy="6846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ZA" sz="1000" b="1" dirty="0">
              <a:latin typeface="Arial" panose="020B0604020202020204" pitchFamily="34" charset="0"/>
              <a:cs typeface="Arial" panose="020B0604020202020204" pitchFamily="34" charset="0"/>
            </a:rPr>
            <a:t>% of animal production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0.29503</cdr:y>
    </cdr:from>
    <cdr:to>
      <cdr:x>0.09298</cdr:x>
      <cdr:y>0.37539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0" y="1349022"/>
          <a:ext cx="810106" cy="3674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horz" wrap="square" lIns="91440" tIns="45720" rIns="91440" bIns="45720" numCol="1" rtlCol="0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marL="0" marR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Arial" panose="020B0604020202020204" pitchFamily="34" charset="0"/>
            </a:rPr>
            <a:t>Rbn</a:t>
          </a:r>
          <a:endParaRPr kumimoji="0" lang="en-US" sz="1800" b="0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Arial Narrow" panose="020B0606020202030204" pitchFamily="34" charset="0"/>
            <a:ea typeface="+mj-ea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60264-4D70-4462-BF75-C57858F092BD}" type="datetimeFigureOut">
              <a:rPr lang="en-ZA" smtClean="0"/>
              <a:t>2018/09/12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2DA32-BCBE-43D9-B6E4-495430B8E93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55287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2FEED-7313-46D8-81D8-ED0DBACE75DE}" type="datetimeFigureOut">
              <a:rPr lang="en-ZA" smtClean="0"/>
              <a:t>2018/09/12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A346-16FB-453E-8106-2180B6ED67E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33062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1241425"/>
            <a:ext cx="4465637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4F071F9-DBD9-40EA-9D1A-62261D710E68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43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C171F23-4FE2-46A8-884F-79AE3B0FBC65}" type="slidenum">
              <a:rPr lang="en-ZA" altLang="en-US" smtClean="0"/>
              <a:pPr/>
              <a:t>33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823781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3E23EEE-A4AC-4065-8FAC-748C9B40422F}" type="datetime1">
              <a:rPr lang="en-GB" smtClean="0"/>
              <a:pPr/>
              <a:t>12/09/2018</a:t>
            </a:fld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9D51F8-14F4-483D-9BFD-88394224B8CC}" type="slidenum">
              <a:rPr lang="en-ZA" smtClean="0"/>
              <a:pPr/>
              <a:t>34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48779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noFill/>
        </p:spPr>
        <p:txBody>
          <a:bodyPr/>
          <a:lstStyle>
            <a:lvl1pPr>
              <a:defRPr b="1">
                <a:solidFill>
                  <a:srgbClr val="003366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effectLst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43663" y="5229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274453-CAAE-4085-8ECE-8DE1B5549A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77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91EBB9-8AC4-4EB4-9F1C-872729A34F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83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EC612-127D-428A-A550-E33C9B22C3C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63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B57C8E-FDE0-460A-9845-C40F14B799F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682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noFill/>
        </p:spPr>
        <p:txBody>
          <a:bodyPr/>
          <a:lstStyle>
            <a:lvl1pPr>
              <a:defRPr b="1">
                <a:solidFill>
                  <a:srgbClr val="003366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effectLst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43663" y="5229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AC01903-2BFA-4551-91FF-12F995AF200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103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99CC"/>
          </a:solidFill>
        </p:spPr>
        <p:txBody>
          <a:bodyPr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442535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8C38E-07E9-4E6B-893B-F9BC4C0E0F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65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87CA6-333C-4D00-A9F1-39BC45A2957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850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2DD32-0609-4FB7-A982-C55373E8055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461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4F8B0-6121-4571-A1AA-8BE580406BC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387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F93E6-230E-4419-9F69-D9E94006D73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541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1713C-21CD-4FE3-BE4D-E7B7CCE26F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031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99CC"/>
          </a:solidFill>
        </p:spPr>
        <p:txBody>
          <a:bodyPr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442535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3ED292-7B13-458C-A433-F7F40128AE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960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E3E82-B1DE-48AD-A47C-C164999CD01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256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FD867-5D0A-410D-8277-1969DB62F2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20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00213"/>
            <a:ext cx="8229600" cy="4425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3DA2E-AE55-4088-AE6A-2D8A5814FE8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19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1D4BB-6CA7-40D8-B057-907EB654EA4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784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CCB0D-AAA8-42D7-A1CC-88BB042AD4C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627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CEDDEF3B-9DC2-4B8B-8E68-D2A08B6724AF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9/12/2018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79336B74-E6B9-4983-B025-115A710716C3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25081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10B75715-78CA-4B89-8C64-B08EBA8038F1}" type="datetimeFigureOut">
              <a:rPr lang="en-US">
                <a:solidFill>
                  <a:prstClr val="black"/>
                </a:solidFill>
              </a:rPr>
              <a:pPr defTabSz="457200">
                <a:defRPr/>
              </a:pPr>
              <a:t>9/12/2018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E973ED3F-B4A2-4B84-BF3D-8FE060EF50D0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164192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0A1F5CF1-29C4-4B82-AC0B-6BF1D01BBEDF}" type="datetime1">
              <a:rPr lang="en-US">
                <a:solidFill>
                  <a:prstClr val="black"/>
                </a:solidFill>
              </a:rPr>
              <a:pPr defTabSz="457200">
                <a:defRPr/>
              </a:pPr>
              <a:t>9/12/2018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022E45AA-DD38-47B7-B341-E5A213302647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757191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0A1F5CF1-29C4-4B82-AC0B-6BF1D01BBEDF}" type="datetime1">
              <a:rPr lang="en-US">
                <a:solidFill>
                  <a:prstClr val="black"/>
                </a:solidFill>
              </a:rPr>
              <a:pPr defTabSz="457200">
                <a:defRPr/>
              </a:pPr>
              <a:t>9/12/2018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15B7149A-D60B-441B-A1B4-6F63BFB911EE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238074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0A1F5CF1-29C4-4B82-AC0B-6BF1D01BBEDF}" type="datetime1">
              <a:rPr lang="en-US">
                <a:solidFill>
                  <a:prstClr val="black"/>
                </a:solidFill>
              </a:rPr>
              <a:pPr defTabSz="457200">
                <a:defRPr/>
              </a:pPr>
              <a:t>9/12/2018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52AF3A75-BA9F-4C2C-BB4F-D97B775B4FE2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37293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30445C-4A31-4179-8F17-C22916D41C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262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90C94E08-7595-4372-87AC-6C20865F411F}" type="datetime1">
              <a:rPr lang="en-US">
                <a:solidFill>
                  <a:prstClr val="black"/>
                </a:solidFill>
              </a:rPr>
              <a:pPr defTabSz="457200">
                <a:defRPr/>
              </a:pPr>
              <a:t>9/12/2018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15882E21-58E1-47DC-B985-C562C1EE4CA9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552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0A1F5CF1-29C4-4B82-AC0B-6BF1D01BBEDF}" type="datetime1">
              <a:rPr lang="en-US">
                <a:solidFill>
                  <a:prstClr val="black"/>
                </a:solidFill>
              </a:rPr>
              <a:pPr defTabSz="457200">
                <a:defRPr/>
              </a:pPr>
              <a:t>9/12/2018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FCBDC82F-991C-4AED-87E7-825916256668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622951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0A1F5CF1-29C4-4B82-AC0B-6BF1D01BBEDF}" type="datetime1">
              <a:rPr lang="en-US">
                <a:solidFill>
                  <a:prstClr val="black"/>
                </a:solidFill>
              </a:rPr>
              <a:pPr defTabSz="457200">
                <a:defRPr/>
              </a:pPr>
              <a:t>9/12/2018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8AC092C3-C982-48FC-A0E3-1154E2BA2C05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629787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E921A55A-21C1-4967-BF56-268A8A175B2B}" type="datetime1">
              <a:rPr lang="en-US">
                <a:solidFill>
                  <a:prstClr val="black"/>
                </a:solidFill>
              </a:rPr>
              <a:pPr defTabSz="457200">
                <a:defRPr/>
              </a:pPr>
              <a:t>9/12/2018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9C5E83FC-4649-4E48-80DC-40A05713841C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6971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C87E2092-BB31-41BF-9597-FE237ABDA49F}" type="datetime1">
              <a:rPr lang="en-US">
                <a:solidFill>
                  <a:prstClr val="black"/>
                </a:solidFill>
              </a:rPr>
              <a:pPr defTabSz="457200">
                <a:defRPr/>
              </a:pPr>
              <a:t>9/12/2018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CAABAB22-43C7-4C16-B4AD-2A4A8666F0C3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5970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046BF849-1DA1-484C-B04A-F1DE8FD3D219}" type="datetime1">
              <a:rPr lang="en-US">
                <a:solidFill>
                  <a:prstClr val="black"/>
                </a:solidFill>
              </a:rPr>
              <a:pPr defTabSz="457200">
                <a:defRPr/>
              </a:pPr>
              <a:t>9/12/2018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21D902D5-353D-4828-BBEC-3E7BD77B8B87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06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40043C97-9F68-47DF-8090-880295806498}" type="datetime1">
              <a:rPr lang="en-US">
                <a:solidFill>
                  <a:prstClr val="black"/>
                </a:solidFill>
              </a:rPr>
              <a:pPr defTabSz="457200">
                <a:defRPr/>
              </a:pPr>
              <a:t>9/12/2018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457200">
              <a:defRPr/>
            </a:pPr>
            <a:fld id="{D5865B80-48B7-4543-A40E-78EA1FA29C1F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0127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3" y="365129"/>
            <a:ext cx="7886700" cy="1325563"/>
          </a:xfrm>
        </p:spPr>
        <p:txBody>
          <a:bodyPr>
            <a:normAutofit/>
          </a:bodyPr>
          <a:lstStyle>
            <a:lvl1pPr>
              <a:defRPr sz="4799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22968C2-8896-49F9-BFF1-A8EED5AC8F9E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2018/09/12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3" y="6356355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6356355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3C0AB23-9ECE-4F23-9394-D543A4DC4824}" type="slidenum">
              <a:rPr lang="en-ZA" smtClean="0">
                <a:solidFill>
                  <a:prstClr val="black"/>
                </a:solidFill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801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364889"/>
      </p:ext>
    </p:extLst>
  </p:cSld>
  <p:clrMapOvr>
    <a:masterClrMapping/>
  </p:clrMapOvr>
  <p:transition spd="slow" advClick="0"/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799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4EBC326-B901-4DC3-B353-435374A01978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2018/09/12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3" y="6356355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6356355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9C16EF2-F4A7-4B27-9D7B-796D61627EC3}" type="slidenum">
              <a:rPr lang="en-ZA" smtClean="0">
                <a:solidFill>
                  <a:prstClr val="black"/>
                </a:solidFill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62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4046EA-387F-4048-A7E2-D14202AFF22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4701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601127"/>
      </p:ext>
    </p:extLst>
  </p:cSld>
  <p:clrMapOvr>
    <a:masterClrMapping/>
  </p:clrMapOvr>
  <p:transition spd="med">
    <p:fade/>
  </p:transition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4464" y="144465"/>
            <a:ext cx="8459787" cy="503237"/>
          </a:xfrm>
        </p:spPr>
        <p:txBody>
          <a:bodyPr/>
          <a:lstStyle>
            <a:lvl1pPr>
              <a:defRPr>
                <a:solidFill>
                  <a:srgbClr val="1A095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40645" y="792000"/>
            <a:ext cx="8892000" cy="576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defRPr sz="900">
                <a:solidFill>
                  <a:schemeClr val="tx2"/>
                </a:solidFill>
              </a:defRPr>
            </a:lvl1pPr>
            <a:lvl2pPr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defRPr sz="900">
                <a:solidFill>
                  <a:schemeClr val="tx2"/>
                </a:solidFill>
              </a:defRPr>
            </a:lvl2pPr>
            <a:lvl3pPr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defRPr sz="900">
                <a:solidFill>
                  <a:schemeClr val="tx2"/>
                </a:solidFill>
              </a:defRPr>
            </a:lvl3pPr>
            <a:lvl4pPr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defRPr sz="900">
                <a:solidFill>
                  <a:schemeClr val="tx2"/>
                </a:solidFill>
              </a:defRPr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Slide Number Placeholder 2">
            <a:extLst/>
          </p:cNvPr>
          <p:cNvSpPr>
            <a:spLocks noGrp="1"/>
          </p:cNvSpPr>
          <p:nvPr>
            <p:ph type="sldNum" sz="quarter" idx="10"/>
          </p:nvPr>
        </p:nvSpPr>
        <p:spPr>
          <a:xfrm>
            <a:off x="7019925" y="6669088"/>
            <a:ext cx="2133600" cy="1984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CD5E32-D5E6-45A8-AE54-F32621E7F909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198388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11 (2 boxes, 2 head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4464" y="144465"/>
            <a:ext cx="8459787" cy="503237"/>
          </a:xfrm>
        </p:spPr>
        <p:txBody>
          <a:bodyPr/>
          <a:lstStyle>
            <a:lvl1pPr>
              <a:defRPr>
                <a:solidFill>
                  <a:srgbClr val="1A095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40400" y="1134000"/>
            <a:ext cx="43884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629600" y="1134000"/>
            <a:ext cx="43884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137838" y="791999"/>
            <a:ext cx="4386462" cy="324000"/>
          </a:xfrm>
          <a:ln w="28575">
            <a:noFill/>
          </a:ln>
        </p:spPr>
        <p:txBody>
          <a:bodyPr anchor="ctr">
            <a:normAutofit/>
          </a:bodyPr>
          <a:lstStyle>
            <a:lvl1pPr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632369" y="791999"/>
            <a:ext cx="4386462" cy="324000"/>
          </a:xfrm>
          <a:ln w="28575">
            <a:noFill/>
          </a:ln>
        </p:spPr>
        <p:txBody>
          <a:bodyPr anchor="ctr">
            <a:normAutofit/>
          </a:bodyPr>
          <a:lstStyle>
            <a:lvl1pPr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140645" y="1196975"/>
            <a:ext cx="4386462" cy="5328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defRPr sz="900">
                <a:solidFill>
                  <a:schemeClr val="tx2"/>
                </a:solidFill>
              </a:defRPr>
            </a:lvl1pPr>
            <a:lvl2pPr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defRPr sz="900">
                <a:solidFill>
                  <a:schemeClr val="tx2"/>
                </a:solidFill>
              </a:defRPr>
            </a:lvl2pPr>
            <a:lvl3pPr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defRPr sz="900">
                <a:solidFill>
                  <a:schemeClr val="tx2"/>
                </a:solidFill>
              </a:defRPr>
            </a:lvl3pPr>
            <a:lvl4pPr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defRPr sz="900">
                <a:solidFill>
                  <a:schemeClr val="tx2"/>
                </a:solidFill>
              </a:defRPr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4630615" y="1214422"/>
            <a:ext cx="4386462" cy="5328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defRPr sz="900">
                <a:solidFill>
                  <a:schemeClr val="tx2"/>
                </a:solidFill>
              </a:defRPr>
            </a:lvl1pPr>
            <a:lvl2pPr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defRPr sz="900">
                <a:solidFill>
                  <a:schemeClr val="tx2"/>
                </a:solidFill>
              </a:defRPr>
            </a:lvl2pPr>
            <a:lvl3pPr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defRPr sz="900">
                <a:solidFill>
                  <a:schemeClr val="tx2"/>
                </a:solidFill>
              </a:defRPr>
            </a:lvl3pPr>
            <a:lvl4pPr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defRPr sz="900">
                <a:solidFill>
                  <a:schemeClr val="tx2"/>
                </a:solidFill>
              </a:defRPr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019925" y="6669300"/>
            <a:ext cx="2133600" cy="198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BCA515D1-0418-48BC-B0FD-0ADB8675923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617938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horizont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717431" y="3943351"/>
            <a:ext cx="7174523" cy="2284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Box 4"/>
          <p:cNvSpPr txBox="1">
            <a:spLocks noChangeArrowheads="1"/>
          </p:cNvSpPr>
          <p:nvPr userDrawn="1"/>
        </p:nvSpPr>
        <p:spPr bwMode="auto">
          <a:xfrm>
            <a:off x="8823082" y="374650"/>
            <a:ext cx="237392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spcBef>
                <a:spcPct val="50000"/>
              </a:spcBef>
            </a:pPr>
            <a:fld id="{7EF4A1C4-200B-41BB-A782-06A6AE2A9130}" type="slidenum">
              <a:rPr lang="en-GB" sz="738" smtClean="0"/>
              <a:pPr algn="r">
                <a:spcBef>
                  <a:spcPct val="50000"/>
                </a:spcBef>
              </a:pPr>
              <a:t>‹#›</a:t>
            </a:fld>
            <a:endParaRPr lang="en-GB" sz="738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2"/>
          </p:nvPr>
        </p:nvSpPr>
        <p:spPr>
          <a:xfrm>
            <a:off x="1717431" y="1098551"/>
            <a:ext cx="7174523" cy="2284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706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59431C-A15F-4AC6-9364-BDBF19F75E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9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13F3C-A954-444B-BB10-5055C2F0647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57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B9DE4A-0C1D-48E5-BDD7-63E3014A377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147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CCF58-D0EC-43B2-B69E-C3F190E0DC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135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3712B3-A3C4-468D-9C5E-36D2016875D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08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image" Target="../media/image7.jpeg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F36CC5-7007-4943-8B50-EBC7BCDA86C1}" type="slidenum"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031" name="Picture 7" descr="clip_image00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4" y="6165850"/>
            <a:ext cx="22352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3" descr="BEST-SA-felling-136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661025"/>
            <a:ext cx="14478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4" descr="power and recovery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4" y="5661025"/>
            <a:ext cx="7207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7" descr="_MG_4450_223972.jp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5661025"/>
            <a:ext cx="16192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" descr="j0399316.jp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6" y="5661025"/>
            <a:ext cx="7207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3" descr="New Image.jp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3" r="19131"/>
          <a:stretch>
            <a:fillRect/>
          </a:stretch>
        </p:blipFill>
        <p:spPr bwMode="auto">
          <a:xfrm>
            <a:off x="2611439" y="5661025"/>
            <a:ext cx="11572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58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66CC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66CC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66CC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66CC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ＭＳ Ｐゴシック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ＭＳ Ｐゴシック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ＭＳ Ｐゴシック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03B83D-8E1F-409B-99C6-851519C036EE}" type="slidenum"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2052" name="Picture 7" descr="clip_image00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4" y="6165850"/>
            <a:ext cx="22352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14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66CC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66CC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66CC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66CC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ＭＳ Ｐゴシック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ＭＳ Ｐゴシック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ＭＳ Ｐゴシック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659563"/>
            <a:ext cx="9144000" cy="228600"/>
          </a:xfrm>
          <a:prstGeom prst="rect">
            <a:avLst/>
          </a:prstGeom>
          <a:solidFill>
            <a:srgbClr val="0098D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659563"/>
            <a:ext cx="7380288" cy="228600"/>
          </a:xfrm>
          <a:prstGeom prst="rect">
            <a:avLst/>
          </a:prstGeom>
          <a:solidFill>
            <a:srgbClr val="250E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4" name="Picture 10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5732463"/>
            <a:ext cx="127635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47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6" r:id="rId14"/>
    <p:sldLayoutId id="2147483824" r:id="rId15"/>
    <p:sldLayoutId id="2147483825" r:id="rId16"/>
    <p:sldLayoutId id="2147483826" r:id="rId17"/>
    <p:sldLayoutId id="2147483827" r:id="rId18"/>
    <p:sldLayoutId id="2147483828" r:id="rId19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lick.conversations.dupont.com/?qs=eb858739df3bf0e702094b7255f936666d29243bbb8e781e67f717050ad2a584" TargetMode="Externa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3568" y="2780928"/>
            <a:ext cx="7632848" cy="3168352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ZA" sz="32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Agri North West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ZA" sz="24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John Purchase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ZA" sz="24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CEO: </a:t>
            </a:r>
            <a:r>
              <a:rPr lang="en-ZA" sz="2400" dirty="0" err="1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Agbiz</a:t>
            </a:r>
            <a:endParaRPr lang="en-ZA" sz="2400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ZA" sz="1100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ZA" sz="24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14 September 2018</a:t>
            </a:r>
          </a:p>
          <a:p>
            <a:pPr marL="0" indent="0">
              <a:lnSpc>
                <a:spcPct val="200000"/>
              </a:lnSpc>
              <a:buNone/>
            </a:pPr>
            <a:endParaRPr lang="en-ZA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172819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ZA" sz="3600" dirty="0">
                <a:solidFill>
                  <a:schemeClr val="accent4">
                    <a:lumMod val="50000"/>
                  </a:schemeClr>
                </a:solidFill>
              </a:rPr>
              <a:t>South African Agriculture and Agribusiness: Prospects and Challenges</a:t>
            </a:r>
          </a:p>
        </p:txBody>
      </p:sp>
    </p:spTree>
    <p:extLst>
      <p:ext uri="{BB962C8B-B14F-4D97-AF65-F5344CB8AC3E}">
        <p14:creationId xmlns:p14="http://schemas.microsoft.com/office/powerpoint/2010/main" val="2356734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94066" y="531474"/>
            <a:ext cx="8501862" cy="699657"/>
          </a:xfrm>
        </p:spPr>
        <p:txBody>
          <a:bodyPr>
            <a:noAutofit/>
          </a:bodyPr>
          <a:lstStyle/>
          <a:p>
            <a:r>
              <a:rPr lang="en-ZA" sz="3600" b="1" dirty="0"/>
              <a:t>SA Business Confidence and Fixed Investment</a:t>
            </a:r>
          </a:p>
        </p:txBody>
      </p:sp>
      <p:sp>
        <p:nvSpPr>
          <p:cNvPr id="11" name="Rectangle 76"/>
          <p:cNvSpPr>
            <a:spLocks noChangeArrowheads="1"/>
          </p:cNvSpPr>
          <p:nvPr/>
        </p:nvSpPr>
        <p:spPr bwMode="auto">
          <a:xfrm>
            <a:off x="89502" y="3898071"/>
            <a:ext cx="1620180" cy="201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ZA" sz="727" dirty="0"/>
          </a:p>
        </p:txBody>
      </p:sp>
      <p:sp>
        <p:nvSpPr>
          <p:cNvPr id="16" name="TextBox 15"/>
          <p:cNvSpPr txBox="1"/>
          <p:nvPr/>
        </p:nvSpPr>
        <p:spPr>
          <a:xfrm>
            <a:off x="89502" y="5851968"/>
            <a:ext cx="464451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schemeClr val="bg1"/>
                </a:solidFill>
              </a:rPr>
              <a:t>Source: </a:t>
            </a:r>
            <a:r>
              <a:rPr lang="en-ZA" sz="750" dirty="0">
                <a:solidFill>
                  <a:schemeClr val="bg1"/>
                </a:solidFill>
              </a:rPr>
              <a:t>Red Meat Levy Admin,  Statistics South Africa</a:t>
            </a:r>
            <a:r>
              <a:rPr lang="en-US" sz="750" dirty="0">
                <a:solidFill>
                  <a:schemeClr val="bg1"/>
                </a:solidFill>
              </a:rPr>
              <a:t>, United States Department of Agriculture, Agbiz Research</a:t>
            </a:r>
            <a:endParaRPr lang="en-ZA" sz="750" dirty="0">
              <a:solidFill>
                <a:schemeClr val="bg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94066" y="1124744"/>
            <a:ext cx="8262918" cy="0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11560" y="6235292"/>
            <a:ext cx="2764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Source: BER, SARB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413538" y="1628801"/>
          <a:ext cx="8501862" cy="4464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5540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6EA247-BA6D-45C0-98A2-1D103C46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FCBDC82F-991C-4AED-87E7-825916256668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9218" name="Picture 2" descr="Donât Panic">
            <a:extLst>
              <a:ext uri="{FF2B5EF4-FFF2-40B4-BE49-F238E27FC236}">
                <a16:creationId xmlns:a16="http://schemas.microsoft.com/office/drawing/2014/main" id="{CCECE138-FBBA-407E-BF26-EB89A4DFA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338"/>
            <a:ext cx="9144000" cy="638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832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604531" cy="2862318"/>
          </a:xfrm>
          <a:ln>
            <a:solidFill>
              <a:schemeClr val="tx1"/>
            </a:solidFill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ZA" sz="2800" dirty="0">
                <a:latin typeface="+mn-lt"/>
              </a:rPr>
              <a:t>“Improved business confidence is the cheapest form of economic stimulus” </a:t>
            </a:r>
            <a:br>
              <a:rPr lang="en-ZA" sz="2100" i="1" dirty="0">
                <a:latin typeface="+mn-lt"/>
              </a:rPr>
            </a:br>
            <a:r>
              <a:rPr lang="en-ZA" sz="1800" i="1" dirty="0">
                <a:latin typeface="+mn-lt"/>
              </a:rPr>
              <a:t>- Larry Summers, American economist and former Chief Economist of the World Bank.</a:t>
            </a:r>
            <a:endParaRPr lang="en-ZA" sz="1800" b="1" i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1E090-52DE-4108-B30C-CE8C570D76F9}" type="slidenum">
              <a:rPr lang="af-ZA" smtClean="0"/>
              <a:t>12</a:t>
            </a:fld>
            <a:endParaRPr lang="af-ZA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72162" y="692696"/>
            <a:ext cx="8020317" cy="93610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latin typeface="+mn-lt"/>
              </a:rPr>
              <a:t>Why is business confidence important? </a:t>
            </a:r>
            <a:r>
              <a:rPr lang="en-ZA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y.</a:t>
            </a:r>
            <a: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4877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07FE91-880D-4C22-BA4D-6F31012BB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FCBDC82F-991C-4AED-87E7-825916256668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1467C3-3D22-4174-A93B-A9867836F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18" y="472063"/>
            <a:ext cx="8602370" cy="52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34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32859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ZA" sz="2400" dirty="0">
                <a:solidFill>
                  <a:schemeClr val="accent4">
                    <a:lumMod val="50000"/>
                  </a:schemeClr>
                </a:solidFill>
              </a:rPr>
              <a:t>ANC still in turmoil – divisions and distrust persist.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ZA" sz="2400" dirty="0">
                <a:solidFill>
                  <a:schemeClr val="accent4">
                    <a:lumMod val="50000"/>
                  </a:schemeClr>
                </a:solidFill>
              </a:rPr>
              <a:t>Manifested earlier in ANC loss of three major Metros, viz. Johannesburg, Tshwane and Nelson Mandela Bay, to opposition coalitions. Cape Town was already governed by DA.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ZA" sz="2400" dirty="0">
                <a:solidFill>
                  <a:schemeClr val="accent4">
                    <a:lumMod val="50000"/>
                  </a:schemeClr>
                </a:solidFill>
              </a:rPr>
              <a:t>DA &amp; EFF no longer viable ruling coalitions – Realignment post 2019?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ZA" sz="2400" dirty="0">
                <a:solidFill>
                  <a:schemeClr val="accent4">
                    <a:lumMod val="50000"/>
                  </a:schemeClr>
                </a:solidFill>
              </a:rPr>
              <a:t>Major political uncertainty, but not necessarily all bad. Hope springs!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ZA" sz="2400" b="1" dirty="0">
                <a:solidFill>
                  <a:schemeClr val="accent4">
                    <a:lumMod val="50000"/>
                  </a:schemeClr>
                </a:solidFill>
              </a:rPr>
              <a:t>Biggest concern: Lack of GDP growth and Competitiveness decline (WEF)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ZA" sz="2400" dirty="0">
                <a:solidFill>
                  <a:schemeClr val="accent4">
                    <a:lumMod val="50000"/>
                  </a:schemeClr>
                </a:solidFill>
              </a:rPr>
              <a:t>Massive unemployment (~27%), especially amongst the Youth (&gt;50%)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ZA" sz="2400" dirty="0">
                <a:solidFill>
                  <a:schemeClr val="accent4">
                    <a:lumMod val="50000"/>
                  </a:schemeClr>
                </a:solidFill>
              </a:rPr>
              <a:t>Inequality - calls for radical economic transformation (RET) will not abate.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ZA" sz="2400" dirty="0">
                <a:solidFill>
                  <a:schemeClr val="accent4">
                    <a:lumMod val="50000"/>
                  </a:schemeClr>
                </a:solidFill>
              </a:rPr>
              <a:t>Land &amp; water reform will be at the centre of demands.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ZA" sz="2400" dirty="0">
                <a:solidFill>
                  <a:schemeClr val="accent4">
                    <a:lumMod val="50000"/>
                  </a:schemeClr>
                </a:solidFill>
              </a:rPr>
              <a:t>Crime &amp; Security factor, including corruption and farm safety concern.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ZA" sz="2400" dirty="0">
                <a:solidFill>
                  <a:schemeClr val="accent4">
                    <a:lumMod val="50000"/>
                  </a:schemeClr>
                </a:solidFill>
              </a:rPr>
              <a:t>General election 2019 – political rhetoric already dominating.</a:t>
            </a:r>
            <a:endParaRPr lang="en-ZA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7886700" cy="687610"/>
          </a:xfrm>
        </p:spPr>
        <p:txBody>
          <a:bodyPr>
            <a:normAutofit/>
          </a:bodyPr>
          <a:lstStyle/>
          <a:p>
            <a:r>
              <a:rPr lang="en-ZA" sz="3600" dirty="0">
                <a:solidFill>
                  <a:schemeClr val="accent4">
                    <a:lumMod val="50000"/>
                  </a:schemeClr>
                </a:solidFill>
              </a:rPr>
              <a:t>Local Socio-political Developments</a:t>
            </a:r>
          </a:p>
        </p:txBody>
      </p:sp>
    </p:spTree>
    <p:extLst>
      <p:ext uri="{BB962C8B-B14F-4D97-AF65-F5344CB8AC3E}">
        <p14:creationId xmlns:p14="http://schemas.microsoft.com/office/powerpoint/2010/main" val="2923579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663" y="260648"/>
            <a:ext cx="7886700" cy="615603"/>
          </a:xfrm>
        </p:spPr>
        <p:txBody>
          <a:bodyPr/>
          <a:lstStyle/>
          <a:p>
            <a:r>
              <a:rPr lang="en-ZA" sz="36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For today…….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663" y="1052736"/>
            <a:ext cx="8263830" cy="5303614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Challenging and complex environment evolving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b="1" dirty="0">
                <a:solidFill>
                  <a:schemeClr val="accent4">
                    <a:lumMod val="50000"/>
                  </a:schemeClr>
                </a:solidFill>
              </a:rPr>
              <a:t>Food Security and Competitiveness imperative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Performance of the sector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Some ag-commodity indicators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Some Agribusiness indicators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Legislative developments in 2018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Wrap up</a:t>
            </a:r>
          </a:p>
          <a:p>
            <a:pPr marL="514350" indent="-514350">
              <a:buFont typeface="+mj-lt"/>
              <a:buAutoNum type="arabicPeriod"/>
            </a:pPr>
            <a:endParaRPr lang="en-ZA" dirty="0"/>
          </a:p>
          <a:p>
            <a:pPr marL="514350" indent="-514350">
              <a:buFont typeface="+mj-lt"/>
              <a:buAutoNum type="arabicPeriod"/>
            </a:pPr>
            <a:endParaRPr lang="en-ZA" dirty="0"/>
          </a:p>
          <a:p>
            <a:pPr marL="514350" indent="-514350">
              <a:buFont typeface="+mj-lt"/>
              <a:buAutoNum type="arabicPeriod"/>
            </a:pPr>
            <a:endParaRPr lang="en-ZA" dirty="0"/>
          </a:p>
          <a:p>
            <a:pPr marL="514350" indent="-514350">
              <a:buFont typeface="+mj-lt"/>
              <a:buAutoNum type="arabicPeriod"/>
            </a:pPr>
            <a:endParaRPr lang="en-ZA" dirty="0"/>
          </a:p>
          <a:p>
            <a:pPr marL="514350" indent="-514350">
              <a:buFont typeface="+mj-lt"/>
              <a:buAutoNum type="arabicPeriod"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E973ED3F-B4A2-4B84-BF3D-8FE060EF50D0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21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489"/>
            <a:ext cx="7803815" cy="4505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46" y="4581128"/>
            <a:ext cx="7416825" cy="152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04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40" y="106826"/>
            <a:ext cx="8796148" cy="649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30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06EC1-C4B9-4BBC-93EA-B85EC55C5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62259"/>
            <a:ext cx="8191822" cy="903635"/>
          </a:xfrm>
        </p:spPr>
        <p:txBody>
          <a:bodyPr/>
          <a:lstStyle/>
          <a:p>
            <a:r>
              <a:rPr lang="en-ZA" sz="3600" dirty="0" err="1"/>
              <a:t>Agro</a:t>
            </a:r>
            <a:r>
              <a:rPr lang="en-ZA" sz="3600" dirty="0"/>
              <a:t>-food Value Chain competitiveness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ACE15-3113-4433-AA34-0F5B15CDE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113" y="1340768"/>
            <a:ext cx="78867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ZA" sz="2400" dirty="0"/>
              <a:t>Analysis on:</a:t>
            </a:r>
          </a:p>
          <a:p>
            <a:pPr>
              <a:lnSpc>
                <a:spcPct val="150000"/>
              </a:lnSpc>
            </a:pPr>
            <a:r>
              <a:rPr lang="en-ZA" sz="2400" dirty="0"/>
              <a:t>Relative Trade Advantage</a:t>
            </a:r>
          </a:p>
          <a:p>
            <a:pPr>
              <a:lnSpc>
                <a:spcPct val="150000"/>
              </a:lnSpc>
            </a:pPr>
            <a:r>
              <a:rPr lang="en-ZA" sz="2400" dirty="0"/>
              <a:t>Comparative Advantage </a:t>
            </a:r>
          </a:p>
          <a:p>
            <a:pPr>
              <a:lnSpc>
                <a:spcPct val="150000"/>
              </a:lnSpc>
            </a:pPr>
            <a:r>
              <a:rPr lang="en-ZA" sz="2400" dirty="0"/>
              <a:t>Competitive Advantage</a:t>
            </a:r>
          </a:p>
          <a:p>
            <a:pPr>
              <a:lnSpc>
                <a:spcPct val="150000"/>
              </a:lnSpc>
            </a:pPr>
            <a:r>
              <a:rPr lang="en-ZA" sz="2400" dirty="0"/>
              <a:t>Porter diamond analysis (Participative analysis)</a:t>
            </a:r>
          </a:p>
          <a:p>
            <a:pPr>
              <a:lnSpc>
                <a:spcPct val="150000"/>
              </a:lnSpc>
            </a:pPr>
            <a:r>
              <a:rPr lang="en-ZA" sz="2400" dirty="0"/>
              <a:t>Pioneered by </a:t>
            </a:r>
            <a:r>
              <a:rPr lang="en-ZA" sz="2400" dirty="0" err="1"/>
              <a:t>Agbiz</a:t>
            </a:r>
            <a:r>
              <a:rPr lang="en-ZA" sz="2400" dirty="0"/>
              <a:t> (Prof Johan van Rooyen and Dirk </a:t>
            </a:r>
            <a:r>
              <a:rPr lang="en-ZA" sz="2400" dirty="0" err="1"/>
              <a:t>Esterhuizen</a:t>
            </a:r>
            <a:r>
              <a:rPr lang="en-ZA" sz="2400" dirty="0"/>
              <a:t>) in early 2000’s. Still done!</a:t>
            </a:r>
          </a:p>
        </p:txBody>
      </p:sp>
    </p:spTree>
    <p:extLst>
      <p:ext uri="{BB962C8B-B14F-4D97-AF65-F5344CB8AC3E}">
        <p14:creationId xmlns:p14="http://schemas.microsoft.com/office/powerpoint/2010/main" val="751409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96" y="1196752"/>
            <a:ext cx="8415448" cy="473084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07097" y="116632"/>
            <a:ext cx="8136903" cy="960668"/>
          </a:xfrm>
        </p:spPr>
        <p:txBody>
          <a:bodyPr/>
          <a:lstStyle/>
          <a:p>
            <a:r>
              <a:rPr lang="en-ZA" sz="4000" dirty="0">
                <a:latin typeface="+mn-lt"/>
              </a:rPr>
              <a:t>South African Agricultural Sector</a:t>
            </a:r>
          </a:p>
        </p:txBody>
      </p:sp>
    </p:spTree>
    <p:extLst>
      <p:ext uri="{BB962C8B-B14F-4D97-AF65-F5344CB8AC3E}">
        <p14:creationId xmlns:p14="http://schemas.microsoft.com/office/powerpoint/2010/main" val="4196125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663" y="260648"/>
            <a:ext cx="7886700" cy="615603"/>
          </a:xfrm>
        </p:spPr>
        <p:txBody>
          <a:bodyPr/>
          <a:lstStyle/>
          <a:p>
            <a:r>
              <a:rPr lang="en-ZA" sz="36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For today…….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663" y="1052736"/>
            <a:ext cx="8263830" cy="5303614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b="1" dirty="0">
                <a:solidFill>
                  <a:schemeClr val="accent4">
                    <a:lumMod val="50000"/>
                  </a:schemeClr>
                </a:solidFill>
              </a:rPr>
              <a:t>Challenging and complex environment evolving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Food Security and Competitiveness imperative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Performance of the sector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Some ag-commodity indicators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Some Agribusiness indicators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Legislative developments in 2018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Wrap up</a:t>
            </a:r>
          </a:p>
          <a:p>
            <a:pPr marL="514350" indent="-514350">
              <a:buFont typeface="+mj-lt"/>
              <a:buAutoNum type="arabicPeriod"/>
            </a:pPr>
            <a:endParaRPr lang="en-ZA" dirty="0"/>
          </a:p>
          <a:p>
            <a:pPr marL="514350" indent="-514350">
              <a:buFont typeface="+mj-lt"/>
              <a:buAutoNum type="arabicPeriod"/>
            </a:pPr>
            <a:endParaRPr lang="en-ZA" dirty="0"/>
          </a:p>
          <a:p>
            <a:pPr marL="514350" indent="-514350">
              <a:buFont typeface="+mj-lt"/>
              <a:buAutoNum type="arabicPeriod"/>
            </a:pPr>
            <a:endParaRPr lang="en-ZA" dirty="0"/>
          </a:p>
          <a:p>
            <a:pPr marL="514350" indent="-514350">
              <a:buFont typeface="+mj-lt"/>
              <a:buAutoNum type="arabicPeriod"/>
            </a:pPr>
            <a:endParaRPr lang="en-ZA" dirty="0"/>
          </a:p>
          <a:p>
            <a:pPr marL="514350" indent="-514350">
              <a:buFont typeface="+mj-lt"/>
              <a:buAutoNum type="arabicPeriod"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E973ED3F-B4A2-4B84-BF3D-8FE060EF50D0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765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54075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620688"/>
            <a:ext cx="4519635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 of 36 commodities SA a net exporter = 67%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6237312"/>
            <a:ext cx="1959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BFAP, 2016</a:t>
            </a:r>
          </a:p>
        </p:txBody>
      </p:sp>
    </p:spTree>
    <p:extLst>
      <p:ext uri="{BB962C8B-B14F-4D97-AF65-F5344CB8AC3E}">
        <p14:creationId xmlns:p14="http://schemas.microsoft.com/office/powerpoint/2010/main" val="4137498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827088" y="115888"/>
            <a:ext cx="61722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ZA" sz="3200" b="1" dirty="0">
                <a:solidFill>
                  <a:schemeClr val="accent4">
                    <a:lumMod val="50000"/>
                  </a:schemeClr>
                </a:solidFill>
              </a:rPr>
              <a:t>Food Security Imperative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268413"/>
            <a:ext cx="8353425" cy="4897437"/>
          </a:xfrm>
        </p:spPr>
        <p:txBody>
          <a:bodyPr rtlCol="0">
            <a:noAutofit/>
          </a:bodyPr>
          <a:lstStyle/>
          <a:p>
            <a:pPr marL="140494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ZA" sz="2400" dirty="0">
                <a:solidFill>
                  <a:schemeClr val="accent4">
                    <a:lumMod val="50000"/>
                  </a:schemeClr>
                </a:solidFill>
                <a:cs typeface="Calibri" pitchFamily="34" charset="0"/>
              </a:rPr>
              <a:t>Many definitions to food security, but the commonly used one is the FAO definition (World Food Summit 1996): </a:t>
            </a:r>
          </a:p>
          <a:p>
            <a:pPr marL="140494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ZA" sz="800" dirty="0">
              <a:solidFill>
                <a:schemeClr val="accent4">
                  <a:lumMod val="50000"/>
                </a:schemeClr>
              </a:solidFill>
              <a:cs typeface="Calibri" pitchFamily="34" charset="0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ZA" sz="2400" dirty="0">
                <a:solidFill>
                  <a:schemeClr val="accent4">
                    <a:lumMod val="50000"/>
                  </a:schemeClr>
                </a:solidFill>
                <a:cs typeface="Calibri" pitchFamily="34" charset="0"/>
              </a:rPr>
              <a:t>        “A situation that exists when </a:t>
            </a:r>
            <a:r>
              <a:rPr lang="en-ZA" sz="2400" b="1" dirty="0">
                <a:solidFill>
                  <a:schemeClr val="accent4">
                    <a:lumMod val="50000"/>
                  </a:schemeClr>
                </a:solidFill>
                <a:cs typeface="Calibri" pitchFamily="34" charset="0"/>
              </a:rPr>
              <a:t>all people</a:t>
            </a:r>
            <a:r>
              <a:rPr lang="en-ZA" sz="2400" dirty="0">
                <a:solidFill>
                  <a:schemeClr val="accent4">
                    <a:lumMod val="50000"/>
                  </a:schemeClr>
                </a:solidFill>
                <a:cs typeface="Calibri" pitchFamily="34" charset="0"/>
              </a:rPr>
              <a:t>, at all times,  have 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ZA" sz="2400" b="1" dirty="0">
                <a:solidFill>
                  <a:schemeClr val="accent4">
                    <a:lumMod val="50000"/>
                  </a:schemeClr>
                </a:solidFill>
                <a:cs typeface="Calibri" pitchFamily="34" charset="0"/>
              </a:rPr>
              <a:t>          physical and economic access</a:t>
            </a:r>
            <a:r>
              <a:rPr lang="en-ZA" sz="2400" dirty="0">
                <a:solidFill>
                  <a:schemeClr val="accent4">
                    <a:lumMod val="50000"/>
                  </a:schemeClr>
                </a:solidFill>
                <a:cs typeface="Calibri" pitchFamily="34" charset="0"/>
              </a:rPr>
              <a:t> </a:t>
            </a:r>
            <a:r>
              <a:rPr lang="en-ZA" sz="2400" b="1" dirty="0">
                <a:solidFill>
                  <a:schemeClr val="accent4">
                    <a:lumMod val="50000"/>
                  </a:schemeClr>
                </a:solidFill>
                <a:cs typeface="Calibri" pitchFamily="34" charset="0"/>
              </a:rPr>
              <a:t>to</a:t>
            </a:r>
            <a:r>
              <a:rPr lang="en-ZA" sz="2400" dirty="0">
                <a:solidFill>
                  <a:schemeClr val="accent4">
                    <a:lumMod val="50000"/>
                  </a:schemeClr>
                </a:solidFill>
                <a:cs typeface="Calibri" pitchFamily="34" charset="0"/>
              </a:rPr>
              <a:t> </a:t>
            </a:r>
            <a:r>
              <a:rPr lang="en-ZA" sz="2400" b="1" dirty="0">
                <a:solidFill>
                  <a:schemeClr val="accent4">
                    <a:lumMod val="50000"/>
                  </a:schemeClr>
                </a:solidFill>
                <a:cs typeface="Calibri" pitchFamily="34" charset="0"/>
              </a:rPr>
              <a:t>sufficient,</a:t>
            </a:r>
            <a:r>
              <a:rPr lang="en-ZA" sz="2400" dirty="0">
                <a:solidFill>
                  <a:schemeClr val="accent4">
                    <a:lumMod val="50000"/>
                  </a:schemeClr>
                </a:solidFill>
                <a:cs typeface="Calibri" pitchFamily="34" charset="0"/>
              </a:rPr>
              <a:t>  </a:t>
            </a:r>
            <a:r>
              <a:rPr lang="en-ZA" sz="2400" b="1" dirty="0">
                <a:solidFill>
                  <a:schemeClr val="accent4">
                    <a:lumMod val="50000"/>
                  </a:schemeClr>
                </a:solidFill>
                <a:cs typeface="Calibri" pitchFamily="34" charset="0"/>
              </a:rPr>
              <a:t>safe and 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ZA" sz="2400" b="1" dirty="0">
                <a:solidFill>
                  <a:schemeClr val="accent4">
                    <a:lumMod val="50000"/>
                  </a:schemeClr>
                </a:solidFill>
                <a:cs typeface="Calibri" pitchFamily="34" charset="0"/>
              </a:rPr>
              <a:t>          nutritious food </a:t>
            </a:r>
            <a:r>
              <a:rPr lang="en-ZA" sz="2400" dirty="0">
                <a:solidFill>
                  <a:schemeClr val="accent4">
                    <a:lumMod val="50000"/>
                  </a:schemeClr>
                </a:solidFill>
                <a:cs typeface="Calibri" pitchFamily="34" charset="0"/>
              </a:rPr>
              <a:t>to meet their dietary  needs and food 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ZA" sz="2400" dirty="0">
                <a:solidFill>
                  <a:schemeClr val="accent4">
                    <a:lumMod val="50000"/>
                  </a:schemeClr>
                </a:solidFill>
                <a:cs typeface="Calibri" pitchFamily="34" charset="0"/>
              </a:rPr>
              <a:t>          preferences for an </a:t>
            </a:r>
            <a:r>
              <a:rPr lang="en-ZA" sz="2400" b="1" dirty="0">
                <a:solidFill>
                  <a:schemeClr val="accent4">
                    <a:lumMod val="50000"/>
                  </a:schemeClr>
                </a:solidFill>
                <a:cs typeface="Calibri" pitchFamily="34" charset="0"/>
              </a:rPr>
              <a:t>active and healthy life</a:t>
            </a:r>
            <a:r>
              <a:rPr lang="en-ZA" sz="2400" dirty="0">
                <a:solidFill>
                  <a:schemeClr val="accent4">
                    <a:lumMod val="50000"/>
                  </a:schemeClr>
                </a:solidFill>
                <a:cs typeface="Calibri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669645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79388" y="0"/>
            <a:ext cx="7859712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sz="3600" dirty="0">
                <a:solidFill>
                  <a:schemeClr val="accent4">
                    <a:lumMod val="50000"/>
                  </a:schemeClr>
                </a:solidFill>
              </a:rPr>
              <a:t>Components of Food Security</a:t>
            </a:r>
          </a:p>
        </p:txBody>
      </p:sp>
      <p:sp>
        <p:nvSpPr>
          <p:cNvPr id="2" name="Oval 1"/>
          <p:cNvSpPr/>
          <p:nvPr/>
        </p:nvSpPr>
        <p:spPr>
          <a:xfrm>
            <a:off x="35496" y="1089025"/>
            <a:ext cx="5149279" cy="26273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rgbClr val="1D6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FOOD QUALITY &amp; SAFETY (5)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rgbClr val="1D6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Nutritional standards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rgbClr val="1D6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Protein quality                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rgbClr val="1D6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Food safety, etc.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1D6FA9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3995936" y="1089025"/>
            <a:ext cx="4968552" cy="26273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rgbClr val="1D6FA9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rgbClr val="1D6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FOOD AFFORDABILITY (6)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1D6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Food consumption as % of DHI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1D6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of pop under GPL (&lt;$3.10)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1D6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Presence of Food Safety Net Programmes, Etc.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1D6FA9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1D6FA9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1908175" y="2997200"/>
            <a:ext cx="4608513" cy="24479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rgbClr val="1D6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FOOD AVAILABILITY (8)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1D6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Sufficiency of supply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1D6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Volatility of </a:t>
            </a:r>
            <a:r>
              <a:rPr kumimoji="0" lang="en-Z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D6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agric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1D6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production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1D6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Agricultural infrastructure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1D6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R&amp;D spend, etc.</a:t>
            </a:r>
          </a:p>
        </p:txBody>
      </p:sp>
      <p:sp>
        <p:nvSpPr>
          <p:cNvPr id="11270" name="TextBox 2"/>
          <p:cNvSpPr txBox="1">
            <a:spLocks noChangeArrowheads="1"/>
          </p:cNvSpPr>
          <p:nvPr/>
        </p:nvSpPr>
        <p:spPr bwMode="auto">
          <a:xfrm>
            <a:off x="6516688" y="4221163"/>
            <a:ext cx="26273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rgbClr val="B74919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Complex concept: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rgbClr val="B74919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Difficult to measure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rgbClr val="B74919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 evaluate.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403648" y="5472883"/>
            <a:ext cx="6086475" cy="71913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Stability over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14713" y="3013075"/>
            <a:ext cx="1882775" cy="4619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Food Security</a:t>
            </a:r>
          </a:p>
        </p:txBody>
      </p:sp>
      <p:sp>
        <p:nvSpPr>
          <p:cNvPr id="16393" name="TextBox 3"/>
          <p:cNvSpPr txBox="1">
            <a:spLocks noChangeArrowheads="1"/>
          </p:cNvSpPr>
          <p:nvPr/>
        </p:nvSpPr>
        <p:spPr bwMode="auto">
          <a:xfrm>
            <a:off x="-41275" y="4676775"/>
            <a:ext cx="2406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D9A78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Purchasing power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D9A78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key to access</a:t>
            </a:r>
          </a:p>
        </p:txBody>
      </p:sp>
    </p:spTree>
    <p:extLst>
      <p:ext uri="{BB962C8B-B14F-4D97-AF65-F5344CB8AC3E}">
        <p14:creationId xmlns:p14="http://schemas.microsoft.com/office/powerpoint/2010/main" val="1119276866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85" y="836712"/>
            <a:ext cx="7518735" cy="4893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274"/>
            <a:ext cx="7886700" cy="831627"/>
          </a:xfrm>
        </p:spPr>
        <p:txBody>
          <a:bodyPr/>
          <a:lstStyle/>
          <a:p>
            <a:r>
              <a:rPr lang="en-ZA" sz="4000" dirty="0">
                <a:latin typeface="+mn-lt"/>
              </a:rPr>
              <a:t>2017 Global Food Security Index</a:t>
            </a:r>
          </a:p>
        </p:txBody>
      </p:sp>
      <p:sp>
        <p:nvSpPr>
          <p:cNvPr id="6" name="TextBox 245"/>
          <p:cNvSpPr txBox="1">
            <a:spLocks noChangeArrowheads="1"/>
          </p:cNvSpPr>
          <p:nvPr/>
        </p:nvSpPr>
        <p:spPr bwMode="auto">
          <a:xfrm>
            <a:off x="445113" y="6381328"/>
            <a:ext cx="36599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1D6FA9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</a:rPr>
              <a:t>Source: Economist Intelligence Unit/DuPont</a:t>
            </a:r>
          </a:p>
        </p:txBody>
      </p:sp>
      <p:sp>
        <p:nvSpPr>
          <p:cNvPr id="3" name="Rectangle 2"/>
          <p:cNvSpPr/>
          <p:nvPr/>
        </p:nvSpPr>
        <p:spPr>
          <a:xfrm>
            <a:off x="3275856" y="3960014"/>
            <a:ext cx="3493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http://foodsecurityindex.eiu.com.</a:t>
            </a:r>
            <a:endParaRPr kumimoji="0" lang="en-ZA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896" y="4426788"/>
            <a:ext cx="369887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rgbClr val="1D6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South Africa ranks 44</a:t>
            </a:r>
            <a:r>
              <a:rPr kumimoji="0" lang="en-ZA" sz="2000" b="0" i="0" u="none" strike="noStrike" kern="1200" cap="none" spc="0" normalizeH="0" baseline="30000" noProof="0" dirty="0">
                <a:ln>
                  <a:noFill/>
                </a:ln>
                <a:solidFill>
                  <a:srgbClr val="1D6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345" y="5835723"/>
            <a:ext cx="6747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 Household Food Security a risk: ~20% of households food  insecure</a:t>
            </a:r>
          </a:p>
        </p:txBody>
      </p:sp>
    </p:spTree>
    <p:extLst>
      <p:ext uri="{BB962C8B-B14F-4D97-AF65-F5344CB8AC3E}">
        <p14:creationId xmlns:p14="http://schemas.microsoft.com/office/powerpoint/2010/main" val="1590163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16632"/>
            <a:ext cx="5040560" cy="642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00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663" y="260648"/>
            <a:ext cx="7886700" cy="615603"/>
          </a:xfrm>
        </p:spPr>
        <p:txBody>
          <a:bodyPr/>
          <a:lstStyle/>
          <a:p>
            <a:r>
              <a:rPr lang="en-ZA" sz="36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For today…….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663" y="1052736"/>
            <a:ext cx="8263830" cy="5303614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Challenging and complex environment evolving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Food Security and Competitiveness imperative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b="1" dirty="0">
                <a:solidFill>
                  <a:schemeClr val="accent4">
                    <a:lumMod val="50000"/>
                  </a:schemeClr>
                </a:solidFill>
              </a:rPr>
              <a:t>Performance of the sector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Some ag-commodity indicators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Some Agribusiness indicators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Legislative developments in 2018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Wrap up</a:t>
            </a:r>
          </a:p>
          <a:p>
            <a:pPr marL="514350" indent="-514350">
              <a:buFont typeface="+mj-lt"/>
              <a:buAutoNum type="arabicPeriod"/>
            </a:pPr>
            <a:endParaRPr lang="en-ZA" dirty="0"/>
          </a:p>
          <a:p>
            <a:pPr marL="514350" indent="-514350">
              <a:buFont typeface="+mj-lt"/>
              <a:buAutoNum type="arabicPeriod"/>
            </a:pPr>
            <a:endParaRPr lang="en-ZA" dirty="0"/>
          </a:p>
          <a:p>
            <a:pPr marL="514350" indent="-514350">
              <a:buFont typeface="+mj-lt"/>
              <a:buAutoNum type="arabicPeriod"/>
            </a:pPr>
            <a:endParaRPr lang="en-ZA" dirty="0"/>
          </a:p>
          <a:p>
            <a:pPr marL="514350" indent="-514350">
              <a:buFont typeface="+mj-lt"/>
              <a:buAutoNum type="arabicPeriod"/>
            </a:pPr>
            <a:endParaRPr lang="en-ZA" dirty="0"/>
          </a:p>
          <a:p>
            <a:pPr marL="514350" indent="-514350">
              <a:buFont typeface="+mj-lt"/>
              <a:buAutoNum type="arabicPeriod"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E973ED3F-B4A2-4B84-BF3D-8FE060EF50D0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558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87611"/>
          </a:xfrm>
        </p:spPr>
        <p:txBody>
          <a:bodyPr/>
          <a:lstStyle/>
          <a:p>
            <a:r>
              <a:rPr lang="en-ZA" sz="3600" dirty="0"/>
              <a:t>Gross Domestic Product of AFF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FCBDC82F-991C-4AED-87E7-825916256668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9144000" cy="47092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6309320"/>
            <a:ext cx="1979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Source: DAFF, 2017</a:t>
            </a:r>
          </a:p>
        </p:txBody>
      </p:sp>
    </p:spTree>
    <p:extLst>
      <p:ext uri="{BB962C8B-B14F-4D97-AF65-F5344CB8AC3E}">
        <p14:creationId xmlns:p14="http://schemas.microsoft.com/office/powerpoint/2010/main" val="3254942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2"/>
          <p:cNvSpPr txBox="1">
            <a:spLocks noChangeArrowheads="1"/>
          </p:cNvSpPr>
          <p:nvPr/>
        </p:nvSpPr>
        <p:spPr bwMode="auto">
          <a:xfrm>
            <a:off x="1403350" y="6357938"/>
            <a:ext cx="33797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200"/>
              <a:t>Source:  Statistics South Africa, Agbiz Research</a:t>
            </a:r>
          </a:p>
        </p:txBody>
      </p:sp>
      <p:sp>
        <p:nvSpPr>
          <p:cNvPr id="51203" name="Title 1"/>
          <p:cNvSpPr txBox="1">
            <a:spLocks/>
          </p:cNvSpPr>
          <p:nvPr/>
        </p:nvSpPr>
        <p:spPr bwMode="auto">
          <a:xfrm>
            <a:off x="82550" y="117475"/>
            <a:ext cx="9063038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ZA" altLang="en-US" sz="2800" b="1">
                <a:latin typeface="Baskerville Old Face"/>
              </a:rPr>
              <a:t>Agriculture’s share in the economy is small and has declined over time</a:t>
            </a:r>
            <a:r>
              <a:rPr lang="en-US" altLang="en-US" sz="2800" b="1">
                <a:latin typeface="Baskerville Old Face"/>
              </a:rPr>
              <a:t>…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fld id="{F78A9B82-104E-42F6-ABBC-2D1BA14F9DD7}" type="slidenum">
              <a:rPr lang="af-ZA" altLang="en-US" sz="1200" smtClean="0">
                <a:solidFill>
                  <a:schemeClr val="tx1"/>
                </a:solidFill>
              </a:rPr>
              <a:pPr defTabSz="914400"/>
              <a:t>27</a:t>
            </a:fld>
            <a:endParaRPr lang="af-ZA" altLang="en-US" sz="1200">
              <a:solidFill>
                <a:schemeClr val="tx1"/>
              </a:solidFill>
            </a:endParaRPr>
          </a:p>
        </p:txBody>
      </p:sp>
      <p:graphicFrame>
        <p:nvGraphicFramePr>
          <p:cNvPr id="51205" name="Content Placeholder 32"/>
          <p:cNvGraphicFramePr>
            <a:graphicFrameLocks noGrp="1"/>
          </p:cNvGraphicFramePr>
          <p:nvPr>
            <p:ph sz="quarter" idx="4294967295"/>
          </p:nvPr>
        </p:nvGraphicFramePr>
        <p:xfrm>
          <a:off x="560388" y="1131888"/>
          <a:ext cx="8455025" cy="515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5" name="Chart" r:id="rId4" imgW="8461981" imgH="5163760" progId="Excel.Chart.8">
                  <p:embed/>
                </p:oleObj>
              </mc:Choice>
              <mc:Fallback>
                <p:oleObj name="Chart" r:id="rId4" imgW="8461981" imgH="5163760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1131888"/>
                        <a:ext cx="8455025" cy="515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4838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/>
          </p:nvPr>
        </p:nvGraphicFramePr>
        <p:xfrm>
          <a:off x="683568" y="404664"/>
          <a:ext cx="7848872" cy="4910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8880" y="5529989"/>
            <a:ext cx="271228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350" dirty="0"/>
              <a:t>Source: Agbiz Research and Stats SA</a:t>
            </a:r>
          </a:p>
        </p:txBody>
      </p:sp>
    </p:spTree>
    <p:extLst>
      <p:ext uri="{BB962C8B-B14F-4D97-AF65-F5344CB8AC3E}">
        <p14:creationId xmlns:p14="http://schemas.microsoft.com/office/powerpoint/2010/main" val="3734661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FCBDC82F-991C-4AED-87E7-825916256668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4625"/>
            <a:ext cx="7128792" cy="3806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946" y="3850921"/>
            <a:ext cx="6336704" cy="279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17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20675"/>
            <a:ext cx="8174732" cy="444029"/>
          </a:xfrm>
        </p:spPr>
        <p:txBody>
          <a:bodyPr/>
          <a:lstStyle/>
          <a:p>
            <a:r>
              <a:rPr lang="en-ZA" sz="32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Challenging and complex environment evolving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86197"/>
            <a:ext cx="8820472" cy="5270153"/>
          </a:xfrm>
        </p:spPr>
        <p:txBody>
          <a:bodyPr/>
          <a:lstStyle/>
          <a:p>
            <a:r>
              <a:rPr lang="en-ZA" sz="2400" dirty="0">
                <a:solidFill>
                  <a:schemeClr val="accent4">
                    <a:lumMod val="50000"/>
                  </a:schemeClr>
                </a:solidFill>
              </a:rPr>
              <a:t>Global socio-political environment</a:t>
            </a:r>
          </a:p>
          <a:p>
            <a:r>
              <a:rPr lang="en-ZA" sz="2400" dirty="0">
                <a:solidFill>
                  <a:schemeClr val="accent4">
                    <a:lumMod val="50000"/>
                  </a:schemeClr>
                </a:solidFill>
              </a:rPr>
              <a:t>Local socio-political environment</a:t>
            </a:r>
          </a:p>
          <a:p>
            <a:r>
              <a:rPr lang="en-ZA" sz="2400" dirty="0">
                <a:solidFill>
                  <a:schemeClr val="accent4">
                    <a:lumMod val="50000"/>
                  </a:schemeClr>
                </a:solidFill>
              </a:rPr>
              <a:t>Consumer trends and activism – need to analyse facts, and act</a:t>
            </a:r>
          </a:p>
          <a:p>
            <a:r>
              <a:rPr lang="en-ZA" sz="2400" dirty="0">
                <a:solidFill>
                  <a:schemeClr val="accent4">
                    <a:lumMod val="50000"/>
                  </a:schemeClr>
                </a:solidFill>
              </a:rPr>
              <a:t>Technology dynamic – 4</a:t>
            </a:r>
            <a:r>
              <a:rPr lang="en-ZA" sz="2400" baseline="30000" dirty="0">
                <a:solidFill>
                  <a:schemeClr val="accent4">
                    <a:lumMod val="50000"/>
                  </a:schemeClr>
                </a:solidFill>
              </a:rPr>
              <a:t>th</a:t>
            </a:r>
            <a:r>
              <a:rPr lang="en-ZA" sz="2400" dirty="0">
                <a:solidFill>
                  <a:schemeClr val="accent4">
                    <a:lumMod val="50000"/>
                  </a:schemeClr>
                </a:solidFill>
              </a:rPr>
              <a:t> Industrial Revolution: Jobs dynamic NB</a:t>
            </a:r>
          </a:p>
          <a:p>
            <a:r>
              <a:rPr lang="en-ZA" sz="2400" dirty="0">
                <a:solidFill>
                  <a:schemeClr val="accent4">
                    <a:lumMod val="50000"/>
                  </a:schemeClr>
                </a:solidFill>
              </a:rPr>
              <a:t>Climate Change – adaptation and mitigation: Weather variability?</a:t>
            </a:r>
          </a:p>
          <a:p>
            <a:r>
              <a:rPr lang="en-ZA" sz="2400" dirty="0">
                <a:solidFill>
                  <a:schemeClr val="accent4">
                    <a:lumMod val="50000"/>
                  </a:schemeClr>
                </a:solidFill>
              </a:rPr>
              <a:t>Increased regulation of agro-food system: Food safety &amp; health</a:t>
            </a:r>
          </a:p>
          <a:p>
            <a:r>
              <a:rPr lang="en-ZA" sz="2400" dirty="0">
                <a:solidFill>
                  <a:schemeClr val="accent4">
                    <a:lumMod val="50000"/>
                  </a:schemeClr>
                </a:solidFill>
              </a:rPr>
              <a:t>Sustainable use of, and rights allocation to, water and land as critical natural resources – it will change: how  to adapt?</a:t>
            </a:r>
          </a:p>
          <a:p>
            <a:r>
              <a:rPr lang="en-ZA" sz="2400" dirty="0">
                <a:solidFill>
                  <a:schemeClr val="accent4">
                    <a:lumMod val="50000"/>
                  </a:schemeClr>
                </a:solidFill>
              </a:rPr>
              <a:t>Utilisation of renewable energy sources – energy security</a:t>
            </a:r>
          </a:p>
          <a:p>
            <a:r>
              <a:rPr lang="en-ZA" sz="2400" dirty="0">
                <a:solidFill>
                  <a:schemeClr val="accent4">
                    <a:lumMod val="50000"/>
                  </a:schemeClr>
                </a:solidFill>
              </a:rPr>
              <a:t>“Trade wars are the wars of the future” – now fully with us</a:t>
            </a:r>
          </a:p>
          <a:p>
            <a:r>
              <a:rPr lang="en-ZA" sz="2400" dirty="0">
                <a:solidFill>
                  <a:schemeClr val="accent4">
                    <a:lumMod val="50000"/>
                  </a:schemeClr>
                </a:solidFill>
              </a:rPr>
              <a:t>Big Data – mine and analyse to drive efficiency </a:t>
            </a:r>
          </a:p>
          <a:p>
            <a:r>
              <a:rPr lang="en-ZA" sz="2400" dirty="0">
                <a:solidFill>
                  <a:schemeClr val="accent4">
                    <a:lumMod val="50000"/>
                  </a:schemeClr>
                </a:solidFill>
              </a:rPr>
              <a:t>Human capital and skills – the talent factor NB!</a:t>
            </a:r>
          </a:p>
          <a:p>
            <a:pPr marL="0" indent="0">
              <a:buNone/>
            </a:pPr>
            <a:r>
              <a:rPr lang="en-ZA" sz="2400" dirty="0"/>
              <a:t> 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E973ED3F-B4A2-4B84-BF3D-8FE060EF50D0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023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E20C6-9FB5-4B45-83FD-2B6F15025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8263830" cy="975643"/>
          </a:xfrm>
        </p:spPr>
        <p:txBody>
          <a:bodyPr/>
          <a:lstStyle/>
          <a:p>
            <a:r>
              <a:rPr lang="en-ZA" sz="3600" dirty="0" err="1"/>
              <a:t>Agbiz</a:t>
            </a:r>
            <a:r>
              <a:rPr lang="en-ZA" sz="3600" dirty="0"/>
              <a:t>/IDC Agribusiness Confidence Index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5252B53-9756-49C6-AC9B-63EEB5404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4779552"/>
              </p:ext>
            </p:extLst>
          </p:nvPr>
        </p:nvGraphicFramePr>
        <p:xfrm>
          <a:off x="628650" y="1340768"/>
          <a:ext cx="779577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27805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38" y="197144"/>
            <a:ext cx="8459787" cy="503237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Four provinces account for 80% of agricultural production over the past two decades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67128" y="791999"/>
            <a:ext cx="4386462" cy="324000"/>
          </a:xfrm>
        </p:spPr>
        <p:txBody>
          <a:bodyPr>
            <a:noAutofit/>
          </a:bodyPr>
          <a:lstStyle/>
          <a:p>
            <a:r>
              <a:rPr lang="en-US" sz="1400" b="1" dirty="0"/>
              <a:t>Share of agriculture production by province in 1995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en-US" sz="1400" b="1" dirty="0"/>
              <a:t>Share of agriculture production by province in 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A515D1-0418-48BC-B0FD-0ADB86759233}" type="slidenum">
              <a:rPr lang="en-ZA" smtClean="0"/>
              <a:pPr/>
              <a:t>31</a:t>
            </a:fld>
            <a:endParaRPr lang="en-ZA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809C398-5B28-4AE4-A71C-AE4BA846322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95536" y="1916832"/>
          <a:ext cx="403244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B24E512-BC6A-4424-9C6F-2C56018D1F5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364088" y="1777630"/>
          <a:ext cx="3657400" cy="3811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 bwMode="auto">
          <a:xfrm>
            <a:off x="-17751" y="6309320"/>
            <a:ext cx="27003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1" hangingPunct="1"/>
            <a:r>
              <a:rPr lang="en-US" sz="750" dirty="0">
                <a:latin typeface="+mj-lt"/>
                <a:ea typeface="+mj-ea"/>
                <a:cs typeface="+mj-cs"/>
              </a:rPr>
              <a:t>Source: Stats SA, Agbiz Research</a:t>
            </a:r>
          </a:p>
        </p:txBody>
      </p:sp>
    </p:spTree>
    <p:extLst>
      <p:ext uri="{BB962C8B-B14F-4D97-AF65-F5344CB8AC3E}">
        <p14:creationId xmlns:p14="http://schemas.microsoft.com/office/powerpoint/2010/main" val="2079919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663" y="260648"/>
            <a:ext cx="7886700" cy="615603"/>
          </a:xfrm>
        </p:spPr>
        <p:txBody>
          <a:bodyPr/>
          <a:lstStyle/>
          <a:p>
            <a:r>
              <a:rPr lang="en-ZA" sz="36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For today…….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663" y="1052736"/>
            <a:ext cx="8263830" cy="5303614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Challenging and complex environment evolving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Food Security and Competitiveness imperative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Performance of the sector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b="1" dirty="0">
                <a:solidFill>
                  <a:schemeClr val="accent4">
                    <a:lumMod val="50000"/>
                  </a:schemeClr>
                </a:solidFill>
              </a:rPr>
              <a:t>Some ag-commodity indicators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Some Agribusiness indicators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Legislative developments in 2018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Wrap up</a:t>
            </a:r>
          </a:p>
          <a:p>
            <a:pPr marL="514350" indent="-514350">
              <a:buFont typeface="+mj-lt"/>
              <a:buAutoNum type="arabicPeriod"/>
            </a:pPr>
            <a:endParaRPr lang="en-ZA" dirty="0"/>
          </a:p>
          <a:p>
            <a:pPr marL="514350" indent="-514350">
              <a:buFont typeface="+mj-lt"/>
              <a:buAutoNum type="arabicPeriod"/>
            </a:pPr>
            <a:endParaRPr lang="en-ZA" dirty="0"/>
          </a:p>
          <a:p>
            <a:pPr marL="514350" indent="-514350">
              <a:buFont typeface="+mj-lt"/>
              <a:buAutoNum type="arabicPeriod"/>
            </a:pPr>
            <a:endParaRPr lang="en-ZA" dirty="0"/>
          </a:p>
          <a:p>
            <a:pPr marL="514350" indent="-514350">
              <a:buFont typeface="+mj-lt"/>
              <a:buAutoNum type="arabicPeriod"/>
            </a:pPr>
            <a:endParaRPr lang="en-ZA" dirty="0"/>
          </a:p>
          <a:p>
            <a:pPr marL="514350" indent="-514350">
              <a:buFont typeface="+mj-lt"/>
              <a:buAutoNum type="arabicPeriod"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E973ED3F-B4A2-4B84-BF3D-8FE060EF50D0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231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569325" cy="706437"/>
          </a:xfrm>
        </p:spPr>
        <p:txBody>
          <a:bodyPr/>
          <a:lstStyle/>
          <a:p>
            <a:pPr eaLnBrk="1" hangingPunct="1">
              <a:defRPr/>
            </a:pPr>
            <a:r>
              <a:rPr lang="en-ZA" alt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Field crops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250825" y="1123950"/>
            <a:ext cx="8642350" cy="54022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ZA" altLang="en-US" sz="2400" b="1" dirty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Maize – major staple, net exports, ~85% GM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ZA" altLang="en-US" sz="2400" dirty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Wheat – also staple food, net imports (~50% of demand)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ZA" altLang="en-US" sz="2400" dirty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Sorghum – declining significance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ZA" altLang="en-US" sz="2400" dirty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Soya – growing importance, cake imports, ~90% GM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ZA" altLang="en-US" sz="2400" dirty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Sunflower –  stable to growing importance, S/D in balance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ZA" altLang="en-US" sz="2400" dirty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Canola – growing importance in Western Cape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ZA" altLang="en-US" sz="2400" dirty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Groundnuts – net exports, but declining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ZA" altLang="en-US" sz="2400" dirty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Dry beans – net imports, mostly from China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ZA" altLang="en-US" sz="24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Gross value of crop production in 2016  : </a:t>
            </a:r>
            <a:r>
              <a:rPr lang="en-ZA" altLang="en-US" sz="24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R57.4bn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en-ZA" altLang="en-US" sz="2400" dirty="0">
              <a:solidFill>
                <a:schemeClr val="accent4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356323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30555" cy="1325563"/>
          </a:xfrm>
        </p:spPr>
        <p:txBody>
          <a:bodyPr/>
          <a:lstStyle/>
          <a:p>
            <a:r>
              <a:rPr lang="en-US" sz="2400" b="1" dirty="0"/>
              <a:t>South Africa’s total maize production showing good growth…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8760"/>
            <a:ext cx="7886700" cy="4908203"/>
          </a:xfrm>
        </p:spPr>
        <p:txBody>
          <a:bodyPr/>
          <a:lstStyle/>
          <a:p>
            <a:pPr lvl="3"/>
            <a:endParaRPr lang="en-ZA" sz="1400" dirty="0"/>
          </a:p>
          <a:p>
            <a:pPr marL="457200" lvl="1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E9B77-BFF9-4B41-A02C-28D60A45F00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3528" y="6210383"/>
            <a:ext cx="2826626" cy="20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38" dirty="0"/>
              <a:t>Source: CEC, SAGIS, Agbiz Research</a:t>
            </a:r>
            <a:endParaRPr lang="en-ZA" sz="738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107505" y="1089373"/>
          <a:ext cx="8874570" cy="4931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57572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2227931" y="961225"/>
            <a:ext cx="6477680" cy="332642"/>
            <a:chOff x="1170" y="391"/>
            <a:chExt cx="4897" cy="227"/>
          </a:xfrm>
        </p:grpSpPr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1170" y="391"/>
              <a:ext cx="48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anchor="b"/>
            <a:lstStyle/>
            <a:p>
              <a:pPr defTabSz="844083" eaLnBrk="1" fontAlgn="auto" hangingPunct="1">
                <a:spcBef>
                  <a:spcPct val="50000"/>
                </a:spcBef>
                <a:spcAft>
                  <a:spcPts val="0"/>
                </a:spcAft>
                <a:tabLst>
                  <a:tab pos="2652412" algn="l"/>
                </a:tabLst>
                <a:defRPr/>
              </a:pPr>
              <a:r>
                <a:rPr lang="en-ZA" sz="1015" b="1" kern="0" dirty="0">
                  <a:solidFill>
                    <a:srgbClr val="02367A"/>
                  </a:solidFill>
                </a:rPr>
                <a:t>White and yellow maize prices</a:t>
              </a:r>
              <a:endParaRPr lang="en-GB" sz="1015" b="1" kern="0" dirty="0">
                <a:solidFill>
                  <a:srgbClr val="02367A"/>
                </a:solidFill>
              </a:endParaRPr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1170" y="618"/>
              <a:ext cx="4897" cy="0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anchor="b"/>
            <a:lstStyle/>
            <a:p>
              <a:pPr defTabSz="84408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62" kern="0">
                <a:solidFill>
                  <a:srgbClr val="02367A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259632" y="3497793"/>
            <a:ext cx="2826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Source: JSE, Agbiz Research</a:t>
            </a:r>
            <a:endParaRPr lang="en-ZA" sz="1100" b="1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34950" y="111968"/>
            <a:ext cx="8729538" cy="532558"/>
          </a:xfrm>
        </p:spPr>
        <p:txBody>
          <a:bodyPr/>
          <a:lstStyle/>
          <a:p>
            <a:r>
              <a:rPr lang="en-US" sz="2400" b="1" dirty="0"/>
              <a:t>SAFEX maize prices to remain pressured in the near term…</a:t>
            </a:r>
            <a:endParaRPr lang="en-ZA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0948" y="3861048"/>
            <a:ext cx="88735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265" indent="-15826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1600" dirty="0"/>
              <a:t>Both </a:t>
            </a:r>
            <a:r>
              <a:rPr lang="en-ZA" sz="1600" b="1" dirty="0"/>
              <a:t>white and yellow maize prices </a:t>
            </a:r>
            <a:r>
              <a:rPr lang="en-ZA" sz="1600" dirty="0"/>
              <a:t>are trading along the export parity levels, as large supplies continue to keep prices under pressure.</a:t>
            </a:r>
          </a:p>
          <a:p>
            <a:pPr marL="158265" indent="-15826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ZA" sz="1600" dirty="0"/>
          </a:p>
          <a:p>
            <a:pPr marL="158265" indent="-15826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1600" dirty="0"/>
              <a:t>In 2017, </a:t>
            </a:r>
            <a:r>
              <a:rPr lang="en-ZA" sz="1600" b="1" dirty="0"/>
              <a:t>white and yellow maize prices </a:t>
            </a:r>
            <a:r>
              <a:rPr lang="en-ZA" sz="1600" dirty="0"/>
              <a:t>averaged R2 161 per tonne and R2 097 per tonne, respectively, down by 51% y/y and 38% y/y, thanks to the record harvest. </a:t>
            </a:r>
          </a:p>
          <a:p>
            <a:pPr marL="158265" indent="-15826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ZA" sz="1600" dirty="0"/>
          </a:p>
          <a:p>
            <a:pPr marL="158265" indent="-15826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1600" dirty="0"/>
              <a:t>On the 5</a:t>
            </a:r>
            <a:r>
              <a:rPr lang="en-ZA" sz="1600" baseline="30000" dirty="0"/>
              <a:t>th</a:t>
            </a:r>
            <a:r>
              <a:rPr lang="en-ZA" sz="1600" dirty="0"/>
              <a:t> of September 2018, </a:t>
            </a:r>
            <a:r>
              <a:rPr lang="en-ZA" sz="1600" b="1" dirty="0"/>
              <a:t>white and yellow maize spot prices </a:t>
            </a:r>
            <a:r>
              <a:rPr lang="en-ZA" sz="1600" dirty="0"/>
              <a:t>settled at R2 487 and R2 545 per tonne, respectively, which is 38% and 32% higher than the corresponding period last year. 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234951" y="1246667"/>
          <a:ext cx="8470660" cy="2354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24925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323850" y="233363"/>
            <a:ext cx="5148263" cy="777875"/>
          </a:xfrm>
        </p:spPr>
        <p:txBody>
          <a:bodyPr/>
          <a:lstStyle/>
          <a:p>
            <a:pPr eaLnBrk="1" hangingPunct="1">
              <a:defRPr/>
            </a:pPr>
            <a:r>
              <a:rPr lang="en-ZA" altLang="en-US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Horticulture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323850" y="1041400"/>
            <a:ext cx="8675688" cy="3395712"/>
          </a:xfrm>
        </p:spPr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r>
              <a:rPr lang="en-ZA" altLang="en-US" sz="2400" dirty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Viticulture &amp; Wine – major export industry. Drought-hit now with 20% decline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ZA" altLang="en-US" sz="2400" dirty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Citrus – SA’s biggest ag-export, R19 bn in 2017,  growing at ~7% pa and 2</a:t>
            </a:r>
            <a:r>
              <a:rPr lang="en-ZA" altLang="en-US" sz="2400" baseline="30000" dirty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ZA" altLang="en-US" sz="2400" dirty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biggest global exporter, but CBS issue &amp; FCM….?  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ZA" altLang="en-US" sz="2400" dirty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Deciduous fruit – major net exports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ZA" altLang="en-US" sz="2400" dirty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Table grapes – major net exports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ZA" altLang="en-US" sz="2400" dirty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Sub-tropical fruit – net exports, and growing….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ZA" altLang="en-US" sz="2400" dirty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Vegetables – S/D balance, some imports/exports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ZA" altLang="en-US" sz="2400" dirty="0">
                <a:solidFill>
                  <a:schemeClr val="accent4">
                    <a:lumMod val="75000"/>
                  </a:schemeClr>
                </a:solidFill>
              </a:rPr>
              <a:t>Nut industries – significant growth off low base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99592" y="4941168"/>
            <a:ext cx="5544616" cy="1584176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/>
              </a:defRPr>
            </a:lvl9pPr>
          </a:lstStyle>
          <a:p>
            <a:pPr eaLnBrk="1" hangingPunct="1">
              <a:lnSpc>
                <a:spcPct val="170000"/>
              </a:lnSpc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cs typeface="Calibri" pitchFamily="34" charset="0"/>
              </a:rPr>
              <a:t>Gross income from Horticulture (R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cs typeface="Calibri" pitchFamily="34" charset="0"/>
              </a:rPr>
              <a:t>bn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cs typeface="Calibri" pitchFamily="34" charset="0"/>
              </a:rPr>
              <a:t>)</a:t>
            </a:r>
            <a:r>
              <a:rPr lang="en-ZA" sz="2400" b="1" dirty="0">
                <a:solidFill>
                  <a:schemeClr val="accent5">
                    <a:lumMod val="75000"/>
                  </a:schemeClr>
                </a:solidFill>
                <a:cs typeface="Calibri" pitchFamily="34" charset="0"/>
              </a:rPr>
              <a:t>                                                                 </a:t>
            </a:r>
            <a:br>
              <a:rPr lang="en-ZA" sz="2000" dirty="0">
                <a:solidFill>
                  <a:schemeClr val="accent5">
                    <a:lumMod val="75000"/>
                  </a:schemeClr>
                </a:solidFill>
                <a:cs typeface="Calibri" pitchFamily="34" charset="0"/>
              </a:rPr>
            </a:br>
            <a:r>
              <a:rPr lang="en-ZA" sz="2000" dirty="0">
                <a:solidFill>
                  <a:schemeClr val="accent5">
                    <a:lumMod val="75000"/>
                  </a:schemeClr>
                </a:solidFill>
                <a:cs typeface="Calibri" pitchFamily="34" charset="0"/>
              </a:rPr>
              <a:t>  </a:t>
            </a:r>
            <a:r>
              <a:rPr lang="en-ZA" sz="2000" b="1" dirty="0">
                <a:solidFill>
                  <a:schemeClr val="accent5">
                    <a:lumMod val="75000"/>
                  </a:schemeClr>
                </a:solidFill>
                <a:cs typeface="Calibri" pitchFamily="34" charset="0"/>
              </a:rPr>
              <a:t>2012           2013          2014        2015       2016</a:t>
            </a:r>
            <a:br>
              <a:rPr lang="en-ZA" sz="2000" b="1" dirty="0">
                <a:solidFill>
                  <a:schemeClr val="accent5">
                    <a:lumMod val="75000"/>
                  </a:schemeClr>
                </a:solidFill>
                <a:cs typeface="Calibri" pitchFamily="34" charset="0"/>
              </a:rPr>
            </a:br>
            <a:r>
              <a:rPr lang="en-ZA" sz="2000" b="1" dirty="0">
                <a:solidFill>
                  <a:schemeClr val="accent5">
                    <a:lumMod val="75000"/>
                  </a:schemeClr>
                </a:solidFill>
                <a:cs typeface="Calibri" pitchFamily="34" charset="0"/>
              </a:rPr>
              <a:t> 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cs typeface="Calibri" pitchFamily="34" charset="0"/>
              </a:rPr>
              <a:t>R41.8         R47.6        R53.9        R60.8      R72.6 </a:t>
            </a:r>
            <a:endParaRPr lang="en-ZA" sz="2000" b="1" dirty="0">
              <a:solidFill>
                <a:schemeClr val="accent5">
                  <a:lumMod val="75000"/>
                </a:schemeClr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228242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0"/>
            <a:ext cx="9108504" cy="1191524"/>
          </a:xfrm>
        </p:spPr>
        <p:txBody>
          <a:bodyPr/>
          <a:lstStyle/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Animal production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A</a:t>
            </a:r>
            <a:r>
              <a:rPr lang="en-US" sz="2000" dirty="0">
                <a:solidFill>
                  <a:schemeClr val="tx1"/>
                </a:solidFill>
              </a:rPr>
              <a:t>ccounts for just under half of total agriculture production :</a:t>
            </a:r>
            <a:r>
              <a:rPr lang="en-US" sz="2000" b="1" dirty="0">
                <a:solidFill>
                  <a:schemeClr val="tx1"/>
                </a:solidFill>
              </a:rPr>
              <a:t> 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cs typeface="Calibri" pitchFamily="34" charset="0"/>
              </a:rPr>
              <a:t>R116.73bn  (2016)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37838" y="1191524"/>
            <a:ext cx="4386462" cy="324000"/>
          </a:xfrm>
        </p:spPr>
        <p:txBody>
          <a:bodyPr>
            <a:noAutofit/>
          </a:bodyPr>
          <a:lstStyle/>
          <a:p>
            <a:r>
              <a:rPr lang="en-US" sz="1400" b="1" dirty="0"/>
              <a:t>Agricultural production by sub-sector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649099" y="1191524"/>
            <a:ext cx="4386462" cy="324000"/>
          </a:xfrm>
        </p:spPr>
        <p:txBody>
          <a:bodyPr>
            <a:noAutofit/>
          </a:bodyPr>
          <a:lstStyle/>
          <a:p>
            <a:r>
              <a:rPr lang="en-US" sz="1400" b="1" dirty="0"/>
              <a:t>Animal production share over time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BCA515D1-0418-48BC-B0FD-0ADB86759233}" type="slidenum">
              <a:rPr lang="en-ZA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ZA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915188E-0CD9-4D0E-8D2B-4DF19F0B3B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171965"/>
              </p:ext>
            </p:extLst>
          </p:nvPr>
        </p:nvGraphicFramePr>
        <p:xfrm>
          <a:off x="137838" y="2060848"/>
          <a:ext cx="4529594" cy="3998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 bwMode="auto">
          <a:xfrm>
            <a:off x="0" y="6437474"/>
            <a:ext cx="334786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1" hangingPunct="1"/>
            <a:r>
              <a:rPr lang="en-US" sz="750" dirty="0">
                <a:latin typeface="+mj-lt"/>
                <a:ea typeface="+mj-ea"/>
                <a:cs typeface="+mj-cs"/>
              </a:rPr>
              <a:t>Source: DAFF, Stats SA, RMB Global Markets Research, Agbiz Research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281B174-C670-4C96-AA60-CB31B06EE7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6040446"/>
              </p:ext>
            </p:extLst>
          </p:nvPr>
        </p:nvGraphicFramePr>
        <p:xfrm>
          <a:off x="4684056" y="1583998"/>
          <a:ext cx="4302815" cy="4226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3758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9144000" cy="334162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6103590" cy="399579"/>
          </a:xfrm>
        </p:spPr>
        <p:txBody>
          <a:bodyPr/>
          <a:lstStyle/>
          <a:p>
            <a:r>
              <a:rPr lang="en-ZA" dirty="0"/>
              <a:t>Beef exports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240" y="3284984"/>
            <a:ext cx="9144000" cy="333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685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663" y="260648"/>
            <a:ext cx="7886700" cy="615603"/>
          </a:xfrm>
        </p:spPr>
        <p:txBody>
          <a:bodyPr/>
          <a:lstStyle/>
          <a:p>
            <a:r>
              <a:rPr lang="en-ZA" sz="36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For today…….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663" y="1052736"/>
            <a:ext cx="8263830" cy="5303614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Challenging and complex environment evolving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Food Security and Competitiveness imperative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Performance of the sector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Some ag-commodity indicators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b="1" dirty="0">
                <a:solidFill>
                  <a:schemeClr val="accent4">
                    <a:lumMod val="50000"/>
                  </a:schemeClr>
                </a:solidFill>
              </a:rPr>
              <a:t>Some Agribusiness indicators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Legislative developments in 2018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Wrap up</a:t>
            </a:r>
          </a:p>
          <a:p>
            <a:pPr marL="514350" indent="-514350">
              <a:buFont typeface="+mj-lt"/>
              <a:buAutoNum type="arabicPeriod"/>
            </a:pPr>
            <a:endParaRPr lang="en-ZA" dirty="0"/>
          </a:p>
          <a:p>
            <a:pPr marL="514350" indent="-514350">
              <a:buFont typeface="+mj-lt"/>
              <a:buAutoNum type="arabicPeriod"/>
            </a:pPr>
            <a:endParaRPr lang="en-ZA" dirty="0"/>
          </a:p>
          <a:p>
            <a:pPr marL="514350" indent="-514350">
              <a:buFont typeface="+mj-lt"/>
              <a:buAutoNum type="arabicPeriod"/>
            </a:pPr>
            <a:endParaRPr lang="en-ZA" dirty="0"/>
          </a:p>
          <a:p>
            <a:pPr marL="514350" indent="-514350">
              <a:buFont typeface="+mj-lt"/>
              <a:buAutoNum type="arabicPeriod"/>
            </a:pPr>
            <a:endParaRPr lang="en-ZA" dirty="0"/>
          </a:p>
          <a:p>
            <a:pPr marL="514350" indent="-514350">
              <a:buFont typeface="+mj-lt"/>
              <a:buAutoNum type="arabicPeriod"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E973ED3F-B4A2-4B84-BF3D-8FE060EF50D0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653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rmAutofit fontScale="92500" lnSpcReduction="10000"/>
          </a:bodyPr>
          <a:lstStyle/>
          <a:p>
            <a:r>
              <a:rPr lang="en-ZA" sz="2200" dirty="0">
                <a:solidFill>
                  <a:schemeClr val="accent4">
                    <a:lumMod val="75000"/>
                  </a:schemeClr>
                </a:solidFill>
              </a:rPr>
              <a:t>Multi-polar global power dynamic – economic power shift to Asia (BRICS?) </a:t>
            </a:r>
          </a:p>
          <a:p>
            <a:r>
              <a:rPr lang="en-ZA" sz="2200" dirty="0">
                <a:solidFill>
                  <a:schemeClr val="accent4">
                    <a:lumMod val="75000"/>
                  </a:schemeClr>
                </a:solidFill>
              </a:rPr>
              <a:t>Ambitions of China &amp; Russia, also India &amp; Japan: Geo-political positioning? </a:t>
            </a:r>
          </a:p>
          <a:p>
            <a:r>
              <a:rPr lang="en-ZA" sz="2200" dirty="0">
                <a:solidFill>
                  <a:schemeClr val="accent4">
                    <a:lumMod val="75000"/>
                  </a:schemeClr>
                </a:solidFill>
              </a:rPr>
              <a:t>Middle East catastrophe – migration effect to Europe and global destabilisation</a:t>
            </a:r>
          </a:p>
          <a:p>
            <a:r>
              <a:rPr lang="en-ZA" sz="2200" dirty="0">
                <a:solidFill>
                  <a:schemeClr val="accent4">
                    <a:lumMod val="75000"/>
                  </a:schemeClr>
                </a:solidFill>
              </a:rPr>
              <a:t>Religious fundamentalism still a factor, e.g. ISIS, Boko Haram, Al Qaeda, etc.</a:t>
            </a:r>
          </a:p>
          <a:p>
            <a:r>
              <a:rPr lang="en-ZA" sz="2200" dirty="0">
                <a:solidFill>
                  <a:schemeClr val="accent4">
                    <a:lumMod val="75000"/>
                  </a:schemeClr>
                </a:solidFill>
              </a:rPr>
              <a:t>Brexit and European Unity: major uncertainty remains, but also opportunity</a:t>
            </a:r>
          </a:p>
          <a:p>
            <a:r>
              <a:rPr lang="en-ZA" sz="2200" dirty="0">
                <a:solidFill>
                  <a:schemeClr val="accent4">
                    <a:lumMod val="75000"/>
                  </a:schemeClr>
                </a:solidFill>
              </a:rPr>
              <a:t>Donald Trump dynamic – USA nationalism and protectionism</a:t>
            </a:r>
          </a:p>
          <a:p>
            <a:r>
              <a:rPr lang="en-ZA" sz="2200" dirty="0">
                <a:solidFill>
                  <a:schemeClr val="accent4">
                    <a:lumMod val="75000"/>
                  </a:schemeClr>
                </a:solidFill>
              </a:rPr>
              <a:t>Africa’s demographic ‘dividend’ and food insecurity?</a:t>
            </a:r>
          </a:p>
          <a:p>
            <a:r>
              <a:rPr lang="en-ZA" sz="2200" dirty="0">
                <a:solidFill>
                  <a:schemeClr val="accent4">
                    <a:lumMod val="75000"/>
                  </a:schemeClr>
                </a:solidFill>
              </a:rPr>
              <a:t>Globalisation and Interconnectivity still massive driver, despite protectionist efforts.</a:t>
            </a:r>
          </a:p>
          <a:p>
            <a:r>
              <a:rPr lang="en-ZA" sz="2200" dirty="0" err="1">
                <a:solidFill>
                  <a:schemeClr val="accent4">
                    <a:lumMod val="75000"/>
                  </a:schemeClr>
                </a:solidFill>
              </a:rPr>
              <a:t>Blockchain</a:t>
            </a:r>
            <a:r>
              <a:rPr lang="en-ZA" sz="2200" dirty="0">
                <a:solidFill>
                  <a:schemeClr val="accent4">
                    <a:lumMod val="75000"/>
                  </a:schemeClr>
                </a:solidFill>
              </a:rPr>
              <a:t> and Crypto-currencies – IMF CEO quote</a:t>
            </a:r>
          </a:p>
          <a:p>
            <a:endParaRPr lang="en-ZA" sz="24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ZA" sz="2400" dirty="0">
                <a:solidFill>
                  <a:schemeClr val="accent2">
                    <a:lumMod val="50000"/>
                  </a:schemeClr>
                </a:solidFill>
              </a:rPr>
              <a:t>More interconnected ➜ but greater uncertainty ➜ less control ➜ </a:t>
            </a:r>
          </a:p>
          <a:p>
            <a:pPr marL="0" indent="0">
              <a:buNone/>
            </a:pPr>
            <a:r>
              <a:rPr lang="en-ZA" sz="2400" dirty="0">
                <a:solidFill>
                  <a:schemeClr val="accent2">
                    <a:lumMod val="50000"/>
                  </a:schemeClr>
                </a:solidFill>
              </a:rPr>
              <a:t>more risk ➜ greater opportunity though ➜ look for and exploit!</a:t>
            </a:r>
          </a:p>
          <a:p>
            <a:endParaRPr lang="en-ZA" sz="28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ZA" sz="2800" dirty="0"/>
          </a:p>
          <a:p>
            <a:endParaRPr lang="en-ZA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602"/>
          </a:xfrm>
        </p:spPr>
        <p:txBody>
          <a:bodyPr>
            <a:normAutofit fontScale="90000"/>
          </a:bodyPr>
          <a:lstStyle/>
          <a:p>
            <a:r>
              <a:rPr lang="en-ZA" sz="4000" dirty="0">
                <a:solidFill>
                  <a:schemeClr val="accent4">
                    <a:lumMod val="75000"/>
                  </a:schemeClr>
                </a:solidFill>
              </a:rPr>
              <a:t>Global Socio-political Developments</a:t>
            </a:r>
          </a:p>
        </p:txBody>
      </p:sp>
    </p:spTree>
    <p:extLst>
      <p:ext uri="{BB962C8B-B14F-4D97-AF65-F5344CB8AC3E}">
        <p14:creationId xmlns:p14="http://schemas.microsoft.com/office/powerpoint/2010/main" val="36416904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7886700" cy="544513"/>
          </a:xfrm>
        </p:spPr>
        <p:txBody>
          <a:bodyPr/>
          <a:lstStyle/>
          <a:p>
            <a:pPr eaLnBrk="1" hangingPunct="1"/>
            <a:r>
              <a:rPr lang="en-ZA" altLang="en-US" sz="3600"/>
              <a:t>SA Agricultural Trade Balance</a:t>
            </a:r>
          </a:p>
        </p:txBody>
      </p:sp>
      <p:sp>
        <p:nvSpPr>
          <p:cNvPr id="4" name="TextBox 3">
            <a:extLst/>
          </p:cNvPr>
          <p:cNvSpPr txBox="1"/>
          <p:nvPr/>
        </p:nvSpPr>
        <p:spPr>
          <a:xfrm>
            <a:off x="468313" y="5597525"/>
            <a:ext cx="37449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schemeClr val="accent4">
                    <a:lumMod val="75000"/>
                  </a:schemeClr>
                </a:solidFill>
              </a:rPr>
              <a:t>Source: International Trade Centre, 2017</a:t>
            </a:r>
          </a:p>
          <a:p>
            <a:pPr>
              <a:defRPr/>
            </a:pPr>
            <a:r>
              <a:rPr lang="en-US" sz="1400" i="1" dirty="0">
                <a:solidFill>
                  <a:schemeClr val="accent4">
                    <a:lumMod val="75000"/>
                  </a:schemeClr>
                </a:solidFill>
              </a:rPr>
              <a:t>Graph: Agbiz, 2017</a:t>
            </a:r>
          </a:p>
        </p:txBody>
      </p:sp>
      <p:pic>
        <p:nvPicPr>
          <p:cNvPr id="5530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04863"/>
            <a:ext cx="8640763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4750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288" y="5834063"/>
            <a:ext cx="37449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schemeClr val="accent4">
                    <a:lumMod val="75000"/>
                  </a:schemeClr>
                </a:solidFill>
              </a:rPr>
              <a:t>Source: International Trade Centre, 2017</a:t>
            </a:r>
          </a:p>
          <a:p>
            <a:pPr>
              <a:defRPr/>
            </a:pPr>
            <a:r>
              <a:rPr lang="en-US" sz="1400" i="1" dirty="0">
                <a:solidFill>
                  <a:schemeClr val="accent4">
                    <a:lumMod val="75000"/>
                  </a:schemeClr>
                </a:solidFill>
              </a:rPr>
              <a:t>Graph: Agbiz, 2017</a:t>
            </a:r>
          </a:p>
        </p:txBody>
      </p:sp>
      <p:sp>
        <p:nvSpPr>
          <p:cNvPr id="87043" name="Title 4"/>
          <p:cNvSpPr>
            <a:spLocks noGrp="1"/>
          </p:cNvSpPr>
          <p:nvPr>
            <p:ph type="title"/>
          </p:nvPr>
        </p:nvSpPr>
        <p:spPr>
          <a:xfrm>
            <a:off x="323850" y="14288"/>
            <a:ext cx="8785225" cy="915987"/>
          </a:xfrm>
        </p:spPr>
        <p:txBody>
          <a:bodyPr/>
          <a:lstStyle/>
          <a:p>
            <a:pPr eaLnBrk="1" hangingPunct="1"/>
            <a:r>
              <a:rPr lang="en-ZA" altLang="en-US" sz="2800"/>
              <a:t>Trends in South Africa’s agricultural exports per region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251520" y="836712"/>
          <a:ext cx="856895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80475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6457950" y="635635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5DAF329-2E78-4452-BE71-DF3F72866372}" type="slidenum">
              <a:rPr lang="en-US" altLang="en-US" sz="6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/>
          </p:cNvPr>
          <p:cNvSpPr>
            <a:spLocks noGrp="1"/>
          </p:cNvSpPr>
          <p:nvPr>
            <p:ph type="title"/>
          </p:nvPr>
        </p:nvSpPr>
        <p:spPr>
          <a:xfrm>
            <a:off x="131763" y="0"/>
            <a:ext cx="8710612" cy="863600"/>
          </a:xfrm>
          <a:ln>
            <a:miter lim="800000"/>
            <a:headEnd/>
            <a:tailEnd/>
          </a:ln>
        </p:spPr>
        <p:txBody>
          <a:bodyPr lIns="68580" tIns="34290" rIns="68580" bIns="34290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ysClr val="windowText" lastClr="000000"/>
                </a:solidFill>
                <a:latin typeface="Baskerville Old Face" panose="02020602080505020303" pitchFamily="18" charset="0"/>
                <a:ea typeface="+mn-ea"/>
                <a:cs typeface="+mn-cs"/>
              </a:rPr>
              <a:t>Risk to collateral, “expropriation without compensation”</a:t>
            </a:r>
            <a:endParaRPr lang="en-ZA" sz="2799" b="1" dirty="0">
              <a:solidFill>
                <a:sysClr val="windowText" lastClr="000000"/>
              </a:solidFill>
              <a:latin typeface="Baskerville Old Face" panose="02020602080505020303" pitchFamily="18" charset="0"/>
              <a:ea typeface="+mn-ea"/>
              <a:cs typeface="+mn-cs"/>
            </a:endParaRPr>
          </a:p>
        </p:txBody>
      </p:sp>
      <p:graphicFrame>
        <p:nvGraphicFramePr>
          <p:cNvPr id="20" name="Chart 19">
            <a:extLst/>
          </p:cNvPr>
          <p:cNvGraphicFramePr>
            <a:graphicFrameLocks/>
          </p:cNvGraphicFramePr>
          <p:nvPr/>
        </p:nvGraphicFramePr>
        <p:xfrm>
          <a:off x="130214" y="1124744"/>
          <a:ext cx="8712684" cy="5231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Chart 20">
            <a:extLst/>
          </p:cNvPr>
          <p:cNvGraphicFramePr>
            <a:graphicFrameLocks/>
          </p:cNvGraphicFramePr>
          <p:nvPr/>
        </p:nvGraphicFramePr>
        <p:xfrm>
          <a:off x="2471101" y="1268760"/>
          <a:ext cx="6120680" cy="2085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50" name="Text Placeholder 2"/>
          <p:cNvSpPr txBox="1">
            <a:spLocks/>
          </p:cNvSpPr>
          <p:nvPr/>
        </p:nvSpPr>
        <p:spPr bwMode="auto">
          <a:xfrm>
            <a:off x="0" y="903288"/>
            <a:ext cx="889158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7013" indent="-227013"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4213" indent="-227013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latin typeface="Arial Narrow" panose="020B0606020202030204" pitchFamily="34" charset="0"/>
              </a:rPr>
              <a:t>Total agriculture farm debt</a:t>
            </a:r>
          </a:p>
        </p:txBody>
      </p:sp>
      <p:sp>
        <p:nvSpPr>
          <p:cNvPr id="7" name="TextBox 6">
            <a:extLst/>
          </p:cNvPr>
          <p:cNvSpPr txBox="1"/>
          <p:nvPr/>
        </p:nvSpPr>
        <p:spPr>
          <a:xfrm>
            <a:off x="827088" y="6332538"/>
            <a:ext cx="2827337" cy="20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738" dirty="0"/>
              <a:t>Source: DAFF, Agbiz Research</a:t>
            </a:r>
            <a:endParaRPr lang="en-ZA" sz="738" dirty="0"/>
          </a:p>
        </p:txBody>
      </p:sp>
    </p:spTree>
    <p:extLst>
      <p:ext uri="{BB962C8B-B14F-4D97-AF65-F5344CB8AC3E}">
        <p14:creationId xmlns:p14="http://schemas.microsoft.com/office/powerpoint/2010/main" val="27686896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65125"/>
            <a:ext cx="8424862" cy="542925"/>
          </a:xfrm>
        </p:spPr>
        <p:txBody>
          <a:bodyPr/>
          <a:lstStyle/>
          <a:p>
            <a:pPr>
              <a:defRPr/>
            </a:pPr>
            <a:r>
              <a:rPr lang="en-ZA" sz="3600" dirty="0">
                <a:latin typeface="+mn-lt"/>
              </a:rPr>
              <a:t>Capital Assets in Agriculture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04E12-F602-47BB-8ECB-593519D560A0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5588" y="1196975"/>
            <a:ext cx="8637587" cy="467995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ZA" sz="2400" dirty="0"/>
              <a:t>Estimated value of capital assets  at 30/6/2016:   </a:t>
            </a:r>
            <a:r>
              <a:rPr lang="en-ZA" sz="2400" b="1" dirty="0"/>
              <a:t>R421 billion</a:t>
            </a:r>
          </a:p>
          <a:p>
            <a:pPr>
              <a:lnSpc>
                <a:spcPct val="150000"/>
              </a:lnSpc>
              <a:defRPr/>
            </a:pPr>
            <a:r>
              <a:rPr lang="en-ZA" sz="2400" dirty="0"/>
              <a:t>Estimated value of capital assets  a year earlier:  R384 billion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ZA" sz="2400" dirty="0"/>
              <a:t>    Indicating an increase of 9,6% from 2015 to 2016.</a:t>
            </a:r>
          </a:p>
          <a:p>
            <a:pPr>
              <a:lnSpc>
                <a:spcPct val="150000"/>
              </a:lnSpc>
              <a:defRPr/>
            </a:pPr>
            <a:r>
              <a:rPr lang="en-ZA" sz="2400" dirty="0"/>
              <a:t>Total value of capital assets constituted as follows: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ZA" sz="2400" dirty="0"/>
              <a:t>      -   Land and fixed improvements:  </a:t>
            </a:r>
            <a:r>
              <a:rPr lang="en-ZA" sz="2400" b="1" dirty="0"/>
              <a:t>R219 billion </a:t>
            </a:r>
            <a:r>
              <a:rPr lang="en-ZA" sz="2400" dirty="0"/>
              <a:t>(52,1%)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ZA" sz="2400" dirty="0"/>
              <a:t>      -   Livestock : R137 billion (32,7%)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ZA" sz="2400" dirty="0"/>
              <a:t>      -   Machinery and implements: R64 billion (15,2%)</a:t>
            </a:r>
          </a:p>
          <a:p>
            <a:pPr>
              <a:defRPr/>
            </a:pPr>
            <a:endParaRPr lang="en-ZA" sz="2000" dirty="0"/>
          </a:p>
          <a:p>
            <a:pPr>
              <a:defRPr/>
            </a:pP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6757861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8568"/>
            <a:ext cx="7886700" cy="399579"/>
          </a:xfrm>
        </p:spPr>
        <p:txBody>
          <a:bodyPr/>
          <a:lstStyle/>
          <a:p>
            <a:r>
              <a:rPr lang="en-ZA" sz="2800" b="1" dirty="0"/>
              <a:t>Agricultural employment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20688"/>
            <a:ext cx="7364044" cy="3136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3284984"/>
            <a:ext cx="4392488" cy="326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808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88439-E656-4603-93D9-53BC29C4D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73499"/>
            <a:ext cx="8784976" cy="471587"/>
          </a:xfrm>
        </p:spPr>
        <p:txBody>
          <a:bodyPr/>
          <a:lstStyle/>
          <a:p>
            <a:r>
              <a:rPr lang="en-ZA" sz="3200" dirty="0"/>
              <a:t>Indexed GDP: </a:t>
            </a:r>
            <a:r>
              <a:rPr lang="en-ZA" sz="2800" dirty="0"/>
              <a:t>Agro-processing vs Manufacturing Output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CF10E1-94F8-40A4-8E94-34999C6BA3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052736"/>
            <a:ext cx="8424936" cy="482453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464C9A-17AC-402B-9F76-AEF1E91F0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E0242-923F-4329-8A79-C295D226D195}" type="slidenum">
              <a:rPr lang="en-ZA" smtClean="0"/>
              <a:t>45</a:t>
            </a:fld>
            <a:endParaRPr lang="en-ZA"/>
          </a:p>
        </p:txBody>
      </p:sp>
      <p:sp>
        <p:nvSpPr>
          <p:cNvPr id="5" name="TextBox 4"/>
          <p:cNvSpPr txBox="1"/>
          <p:nvPr/>
        </p:nvSpPr>
        <p:spPr>
          <a:xfrm>
            <a:off x="1331640" y="1772816"/>
            <a:ext cx="481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>
                <a:solidFill>
                  <a:schemeClr val="accent5">
                    <a:lumMod val="75000"/>
                  </a:schemeClr>
                </a:solidFill>
              </a:rPr>
              <a:t>Agro-processing: ~25% of MO and ~3.5% of GDP  </a:t>
            </a:r>
          </a:p>
        </p:txBody>
      </p:sp>
    </p:spTree>
    <p:extLst>
      <p:ext uri="{BB962C8B-B14F-4D97-AF65-F5344CB8AC3E}">
        <p14:creationId xmlns:p14="http://schemas.microsoft.com/office/powerpoint/2010/main" val="30127232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663" y="260648"/>
            <a:ext cx="7886700" cy="615603"/>
          </a:xfrm>
        </p:spPr>
        <p:txBody>
          <a:bodyPr/>
          <a:lstStyle/>
          <a:p>
            <a:r>
              <a:rPr lang="en-ZA" sz="36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For today…….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663" y="1052736"/>
            <a:ext cx="8263830" cy="5303614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Challenging and complex environment evolving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Food Security and Competitiveness imperative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Performance of the sector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Some ag-commodity indicators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Some Agribusiness indicators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b="1" dirty="0">
                <a:solidFill>
                  <a:schemeClr val="accent4">
                    <a:lumMod val="50000"/>
                  </a:schemeClr>
                </a:solidFill>
              </a:rPr>
              <a:t>Legislative developments in 2018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Wrap up</a:t>
            </a:r>
          </a:p>
          <a:p>
            <a:pPr marL="514350" indent="-514350">
              <a:buFont typeface="+mj-lt"/>
              <a:buAutoNum type="arabicPeriod"/>
            </a:pPr>
            <a:endParaRPr lang="en-ZA" dirty="0"/>
          </a:p>
          <a:p>
            <a:pPr marL="514350" indent="-514350">
              <a:buFont typeface="+mj-lt"/>
              <a:buAutoNum type="arabicPeriod"/>
            </a:pPr>
            <a:endParaRPr lang="en-ZA" dirty="0"/>
          </a:p>
          <a:p>
            <a:pPr marL="514350" indent="-514350">
              <a:buFont typeface="+mj-lt"/>
              <a:buAutoNum type="arabicPeriod"/>
            </a:pPr>
            <a:endParaRPr lang="en-ZA" dirty="0"/>
          </a:p>
          <a:p>
            <a:pPr marL="514350" indent="-514350">
              <a:buFont typeface="+mj-lt"/>
              <a:buAutoNum type="arabicPeriod"/>
            </a:pPr>
            <a:endParaRPr lang="en-ZA" dirty="0"/>
          </a:p>
          <a:p>
            <a:pPr marL="514350" indent="-514350">
              <a:buFont typeface="+mj-lt"/>
              <a:buAutoNum type="arabicPeriod"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E973ED3F-B4A2-4B84-BF3D-8FE060EF50D0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46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665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 txBox="1">
            <a:spLocks/>
          </p:cNvSpPr>
          <p:nvPr/>
        </p:nvSpPr>
        <p:spPr bwMode="auto">
          <a:xfrm>
            <a:off x="827584" y="188640"/>
            <a:ext cx="735806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ZA" altLang="en-US" sz="4000" b="1" dirty="0">
                <a:ea typeface="Calibri" panose="020F0502020204030204" pitchFamily="34" charset="0"/>
                <a:cs typeface="Calibri" panose="020F0502020204030204" pitchFamily="34" charset="0"/>
              </a:rPr>
              <a:t>Fields of legislation</a:t>
            </a:r>
          </a:p>
        </p:txBody>
      </p:sp>
      <p:sp>
        <p:nvSpPr>
          <p:cNvPr id="7" name="Content Placeholder 2">
            <a:extLst/>
          </p:cNvPr>
          <p:cNvSpPr txBox="1">
            <a:spLocks/>
          </p:cNvSpPr>
          <p:nvPr/>
        </p:nvSpPr>
        <p:spPr>
          <a:xfrm>
            <a:off x="323528" y="1052736"/>
            <a:ext cx="8712968" cy="561662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auto">
              <a:spcBef>
                <a:spcPts val="2400"/>
              </a:spcBef>
              <a:spcAft>
                <a:spcPts val="0"/>
              </a:spcAft>
              <a:buSzPct val="85000"/>
              <a:buFont typeface="+mj-lt"/>
              <a:buAutoNum type="arabicPeriod"/>
              <a:defRPr/>
            </a:pPr>
            <a:r>
              <a:rPr lang="en-US" dirty="0">
                <a:cs typeface="Calibri" pitchFamily="34" charset="0"/>
              </a:rPr>
              <a:t>Credit legislation: </a:t>
            </a:r>
            <a:r>
              <a:rPr lang="en-ZA" altLang="en-US" sz="2400" dirty="0"/>
              <a:t>Reg. 19 (Credit bureaus)  + National Credit Amendment Bill</a:t>
            </a:r>
            <a:endParaRPr lang="en-US" sz="2400" dirty="0">
              <a:cs typeface="Calibri" pitchFamily="34" charset="0"/>
            </a:endParaRPr>
          </a:p>
          <a:p>
            <a:pPr marL="514350" indent="-514350" fontAlgn="auto">
              <a:spcBef>
                <a:spcPts val="2400"/>
              </a:spcBef>
              <a:spcAft>
                <a:spcPts val="0"/>
              </a:spcAft>
              <a:buSzPct val="85000"/>
              <a:buFont typeface="+mj-lt"/>
              <a:buAutoNum type="arabicPeriod"/>
              <a:defRPr/>
            </a:pPr>
            <a:r>
              <a:rPr lang="en-US" dirty="0">
                <a:cs typeface="Calibri" pitchFamily="34" charset="0"/>
              </a:rPr>
              <a:t>Carbon Tax Bill: Trade exposure important. </a:t>
            </a:r>
            <a:r>
              <a:rPr lang="en-US" dirty="0" err="1">
                <a:cs typeface="Calibri" pitchFamily="34" charset="0"/>
              </a:rPr>
              <a:t>Gazetted</a:t>
            </a:r>
            <a:r>
              <a:rPr lang="en-US" dirty="0">
                <a:cs typeface="Calibri" pitchFamily="34" charset="0"/>
              </a:rPr>
              <a:t> for comment </a:t>
            </a:r>
          </a:p>
          <a:p>
            <a:pPr marL="514350" indent="-514350" fontAlgn="auto">
              <a:spcBef>
                <a:spcPts val="2400"/>
              </a:spcBef>
              <a:spcAft>
                <a:spcPts val="0"/>
              </a:spcAft>
              <a:buSzPct val="85000"/>
              <a:buFont typeface="+mj-lt"/>
              <a:buAutoNum type="arabicPeriod"/>
              <a:defRPr/>
            </a:pPr>
            <a:r>
              <a:rPr lang="en-US" dirty="0">
                <a:cs typeface="Calibri" pitchFamily="34" charset="0"/>
              </a:rPr>
              <a:t>Labour legislation: </a:t>
            </a:r>
            <a:r>
              <a:rPr lang="en-US" sz="2400" dirty="0">
                <a:cs typeface="Calibri" pitchFamily="34" charset="0"/>
              </a:rPr>
              <a:t>NMWB + LRAB (</a:t>
            </a:r>
            <a:r>
              <a:rPr lang="en-US" sz="2400" dirty="0" err="1">
                <a:cs typeface="Calibri" pitchFamily="34" charset="0"/>
              </a:rPr>
              <a:t>Nedlac</a:t>
            </a:r>
            <a:r>
              <a:rPr lang="en-US" sz="2400" dirty="0">
                <a:cs typeface="Calibri" pitchFamily="34" charset="0"/>
              </a:rPr>
              <a:t> package). Passed by Parliament</a:t>
            </a:r>
          </a:p>
          <a:p>
            <a:pPr marL="514350" indent="-514350" fontAlgn="auto">
              <a:spcBef>
                <a:spcPts val="2400"/>
              </a:spcBef>
              <a:spcAft>
                <a:spcPts val="0"/>
              </a:spcAft>
              <a:buSzPct val="85000"/>
              <a:buFont typeface="+mj-lt"/>
              <a:buAutoNum type="arabicPeriod"/>
              <a:defRPr/>
            </a:pPr>
            <a:r>
              <a:rPr lang="en-US" sz="2900" dirty="0">
                <a:cs typeface="Calibri" pitchFamily="34" charset="0"/>
              </a:rPr>
              <a:t>Competition Amendment Bill (</a:t>
            </a:r>
            <a:r>
              <a:rPr lang="en-US" sz="2900" dirty="0" err="1">
                <a:cs typeface="Calibri" pitchFamily="34" charset="0"/>
              </a:rPr>
              <a:t>Nedlac</a:t>
            </a:r>
            <a:r>
              <a:rPr lang="en-US" sz="2900" dirty="0">
                <a:cs typeface="Calibri" pitchFamily="34" charset="0"/>
              </a:rPr>
              <a:t> Report signed off)</a:t>
            </a:r>
          </a:p>
          <a:p>
            <a:pPr marL="514350" indent="-514350" fontAlgn="auto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SzPct val="85000"/>
              <a:buFont typeface="+mj-lt"/>
              <a:buAutoNum type="arabicPeriod"/>
              <a:defRPr/>
            </a:pPr>
            <a:r>
              <a:rPr lang="en-US" dirty="0">
                <a:cs typeface="Calibri" pitchFamily="34" charset="0"/>
              </a:rPr>
              <a:t>Water rights: </a:t>
            </a:r>
          </a:p>
          <a:p>
            <a:pPr marL="0" indent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85000"/>
              <a:buNone/>
              <a:defRPr/>
            </a:pPr>
            <a:r>
              <a:rPr lang="en-US" sz="2300" dirty="0">
                <a:cs typeface="Calibri" pitchFamily="34" charset="0"/>
              </a:rPr>
              <a:t>              - NWRS + Water Masterplan – New Water Bill &amp; ELU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SzPct val="85000"/>
              <a:buNone/>
              <a:defRPr/>
            </a:pPr>
            <a:r>
              <a:rPr lang="en-US" sz="2300" dirty="0">
                <a:cs typeface="Calibri" pitchFamily="34" charset="0"/>
              </a:rPr>
              <a:t>              -  </a:t>
            </a:r>
            <a:r>
              <a:rPr lang="en-ZA" sz="2300" dirty="0"/>
              <a:t>Water licence application regulations &amp; Water tariffs</a:t>
            </a:r>
          </a:p>
          <a:p>
            <a:pPr marL="0" indent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85000"/>
              <a:buNone/>
              <a:defRPr/>
            </a:pPr>
            <a:r>
              <a:rPr lang="en-US" dirty="0">
                <a:cs typeface="Calibri" pitchFamily="34" charset="0"/>
              </a:rPr>
              <a:t>6</a:t>
            </a:r>
            <a:r>
              <a:rPr lang="en-US" sz="2900" dirty="0">
                <a:cs typeface="Calibri" pitchFamily="34" charset="0"/>
              </a:rPr>
              <a:t>.      Land reform: </a:t>
            </a:r>
          </a:p>
          <a:p>
            <a:pPr marL="0" indent="0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85000"/>
              <a:buNone/>
              <a:defRPr/>
            </a:pPr>
            <a:r>
              <a:rPr lang="en-US" sz="2400" dirty="0">
                <a:cs typeface="Calibri" pitchFamily="34" charset="0"/>
              </a:rPr>
              <a:t>             -  </a:t>
            </a:r>
            <a:r>
              <a:rPr lang="en-US" sz="2600" b="1" dirty="0">
                <a:solidFill>
                  <a:srgbClr val="FF0000"/>
                </a:solidFill>
                <a:cs typeface="Calibri" pitchFamily="34" charset="0"/>
              </a:rPr>
              <a:t>Expropriation without Compensation</a:t>
            </a:r>
          </a:p>
          <a:p>
            <a:pPr marL="0" indent="0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85000"/>
              <a:buNone/>
              <a:defRPr/>
            </a:pPr>
            <a:r>
              <a:rPr lang="en-US" sz="2000" dirty="0">
                <a:cs typeface="Calibri" pitchFamily="34" charset="0"/>
              </a:rPr>
              <a:t>                -  </a:t>
            </a:r>
            <a:r>
              <a:rPr lang="en-US" sz="2300" dirty="0">
                <a:cs typeface="Calibri" pitchFamily="34" charset="0"/>
              </a:rPr>
              <a:t>Regulation of Agricultural Landholdings Bill</a:t>
            </a:r>
          </a:p>
          <a:p>
            <a:pPr marL="0" indent="0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85000"/>
              <a:buNone/>
              <a:defRPr/>
            </a:pPr>
            <a:r>
              <a:rPr lang="en-US" sz="2300" dirty="0">
                <a:cs typeface="Calibri" pitchFamily="34" charset="0"/>
              </a:rPr>
              <a:t>              -  Draft Property Valuation Regulations (Property Valuation Act)</a:t>
            </a:r>
          </a:p>
          <a:p>
            <a:pPr marL="0" indent="0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85000"/>
              <a:buNone/>
              <a:defRPr/>
            </a:pPr>
            <a:r>
              <a:rPr lang="en-US" sz="2300" dirty="0">
                <a:cs typeface="Calibri" pitchFamily="34" charset="0"/>
              </a:rPr>
              <a:t>              -  Communal Land Tenure Bill</a:t>
            </a:r>
          </a:p>
          <a:p>
            <a:pPr marL="0" indent="0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85000"/>
              <a:buNone/>
              <a:defRPr/>
            </a:pPr>
            <a:r>
              <a:rPr lang="en-US" sz="2300" dirty="0">
                <a:cs typeface="Calibri" pitchFamily="34" charset="0"/>
              </a:rPr>
              <a:t>              -  Communal Property Association Amendment Bill</a:t>
            </a:r>
          </a:p>
          <a:p>
            <a:pPr marL="0" indent="0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85000"/>
              <a:buNone/>
              <a:defRPr/>
            </a:pPr>
            <a:r>
              <a:rPr lang="en-US" sz="2300" dirty="0">
                <a:cs typeface="Calibri" pitchFamily="34" charset="0"/>
              </a:rPr>
              <a:t>              -  Preservation &amp; Development of Agricultural Land Framework Bill  </a:t>
            </a:r>
          </a:p>
          <a:p>
            <a:pPr marL="0" indent="0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85000"/>
              <a:buNone/>
              <a:defRPr/>
            </a:pPr>
            <a:endParaRPr lang="en-US" sz="2400" dirty="0">
              <a:cs typeface="Calibri" pitchFamily="34" charset="0"/>
            </a:endParaRPr>
          </a:p>
          <a:p>
            <a:pPr marL="344479" indent="-344479" fontAlgn="auto">
              <a:spcBef>
                <a:spcPts val="2400"/>
              </a:spcBef>
              <a:spcAft>
                <a:spcPts val="0"/>
              </a:spcAft>
              <a:buSzPct val="85000"/>
              <a:defRPr/>
            </a:pPr>
            <a:endParaRPr lang="en-US" dirty="0">
              <a:cs typeface="Calibri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06325685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663" y="260648"/>
            <a:ext cx="7886700" cy="615603"/>
          </a:xfrm>
        </p:spPr>
        <p:txBody>
          <a:bodyPr/>
          <a:lstStyle/>
          <a:p>
            <a:r>
              <a:rPr lang="en-ZA" sz="36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For today…….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663" y="1052736"/>
            <a:ext cx="8263830" cy="5303614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Challenging and complex environment evolving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Food Security and Competitiveness imperative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Performance of the sector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Some ag-commodity indicators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Some Agribusiness indicators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Legislative developments in 2018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ZA" b="1" dirty="0">
                <a:solidFill>
                  <a:schemeClr val="accent4">
                    <a:lumMod val="50000"/>
                  </a:schemeClr>
                </a:solidFill>
              </a:rPr>
              <a:t>Wrap up</a:t>
            </a:r>
          </a:p>
          <a:p>
            <a:pPr marL="514350" indent="-514350">
              <a:buFont typeface="+mj-lt"/>
              <a:buAutoNum type="arabicPeriod"/>
            </a:pPr>
            <a:endParaRPr lang="en-ZA" dirty="0"/>
          </a:p>
          <a:p>
            <a:pPr marL="514350" indent="-514350">
              <a:buFont typeface="+mj-lt"/>
              <a:buAutoNum type="arabicPeriod"/>
            </a:pPr>
            <a:endParaRPr lang="en-ZA" dirty="0"/>
          </a:p>
          <a:p>
            <a:pPr marL="514350" indent="-514350">
              <a:buFont typeface="+mj-lt"/>
              <a:buAutoNum type="arabicPeriod"/>
            </a:pPr>
            <a:endParaRPr lang="en-ZA" dirty="0"/>
          </a:p>
          <a:p>
            <a:pPr marL="514350" indent="-514350">
              <a:buFont typeface="+mj-lt"/>
              <a:buAutoNum type="arabicPeriod"/>
            </a:pPr>
            <a:endParaRPr lang="en-ZA" dirty="0"/>
          </a:p>
          <a:p>
            <a:pPr marL="514350" indent="-514350">
              <a:buFont typeface="+mj-lt"/>
              <a:buAutoNum type="arabicPeriod"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E973ED3F-B4A2-4B84-BF3D-8FE060EF50D0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8381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712968" cy="1325563"/>
          </a:xfrm>
        </p:spPr>
        <p:txBody>
          <a:bodyPr/>
          <a:lstStyle/>
          <a:p>
            <a:r>
              <a:rPr lang="en-ZA" sz="2800" b="1" dirty="0">
                <a:latin typeface="+mn-lt"/>
              </a:rPr>
              <a:t>10 Factors determining the future of Agro-food system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25562"/>
            <a:ext cx="8352928" cy="455170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ZA" sz="2400" dirty="0"/>
              <a:t>Consumer trends &amp; activism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2400" dirty="0"/>
              <a:t>Rate and impact of technological development, and adoption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2400" dirty="0"/>
              <a:t>Increased regulation of agro-food system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2400" dirty="0"/>
              <a:t>Climate change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2400" dirty="0"/>
              <a:t>Water availability and cost 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2400" dirty="0"/>
              <a:t>Sustainable and efficient use of land and water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2400" dirty="0"/>
              <a:t>Trade agreements/trade wars (WTO role?)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2400" dirty="0"/>
              <a:t>Big Data and innovation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2400" dirty="0"/>
              <a:t>Improved and transparent/credible communication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2400" dirty="0"/>
              <a:t> Skills and talent factor</a:t>
            </a:r>
          </a:p>
          <a:p>
            <a:pPr marL="514350" indent="-514350">
              <a:buFont typeface="+mj-lt"/>
              <a:buAutoNum type="arabicPeriod"/>
            </a:pPr>
            <a:endParaRPr lang="en-ZA" dirty="0"/>
          </a:p>
          <a:p>
            <a:pPr marL="514350" indent="-514350">
              <a:buFont typeface="+mj-lt"/>
              <a:buAutoNum type="arabicPeriod"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E973ED3F-B4A2-4B84-BF3D-8FE060EF50D0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49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538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88913"/>
            <a:ext cx="3979862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869950"/>
            <a:ext cx="4646613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7900" y="115888"/>
            <a:ext cx="4014788" cy="720725"/>
          </a:xfrm>
        </p:spPr>
        <p:txBody>
          <a:bodyPr/>
          <a:lstStyle/>
          <a:p>
            <a:pPr eaLnBrk="1" hangingPunct="1">
              <a:defRPr/>
            </a:pPr>
            <a:r>
              <a:rPr lang="en-ZA" sz="3600" dirty="0">
                <a:solidFill>
                  <a:schemeClr val="accent1">
                    <a:lumMod val="75000"/>
                  </a:schemeClr>
                </a:solidFill>
              </a:rPr>
              <a:t>Demographics…..</a:t>
            </a:r>
          </a:p>
        </p:txBody>
      </p:sp>
      <p:sp>
        <p:nvSpPr>
          <p:cNvPr id="54277" name="TextBox 2"/>
          <p:cNvSpPr txBox="1">
            <a:spLocks noChangeArrowheads="1"/>
          </p:cNvSpPr>
          <p:nvPr/>
        </p:nvSpPr>
        <p:spPr bwMode="auto">
          <a:xfrm>
            <a:off x="4427538" y="4508500"/>
            <a:ext cx="54276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ZA" altLang="en-US" sz="2800">
                <a:solidFill>
                  <a:srgbClr val="FF0000"/>
                </a:solidFill>
              </a:rPr>
              <a:t>Either massive opportunity, </a:t>
            </a:r>
          </a:p>
          <a:p>
            <a:r>
              <a:rPr lang="en-ZA" altLang="en-US" sz="2800">
                <a:solidFill>
                  <a:srgbClr val="FF0000"/>
                </a:solidFill>
              </a:rPr>
              <a:t>or a critical risk……!</a:t>
            </a:r>
          </a:p>
        </p:txBody>
      </p:sp>
    </p:spTree>
    <p:extLst>
      <p:ext uri="{BB962C8B-B14F-4D97-AF65-F5344CB8AC3E}">
        <p14:creationId xmlns:p14="http://schemas.microsoft.com/office/powerpoint/2010/main" val="34572095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831627"/>
          </a:xfrm>
        </p:spPr>
        <p:txBody>
          <a:bodyPr/>
          <a:lstStyle/>
          <a:p>
            <a:r>
              <a:rPr lang="en-ZA" sz="3600" b="1" dirty="0">
                <a:solidFill>
                  <a:schemeClr val="accent4">
                    <a:lumMod val="50000"/>
                  </a:schemeClr>
                </a:solidFill>
              </a:rPr>
              <a:t>Wrap up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48259"/>
            <a:ext cx="8568952" cy="4968552"/>
          </a:xfrm>
        </p:spPr>
        <p:txBody>
          <a:bodyPr/>
          <a:lstStyle/>
          <a:p>
            <a:pPr algn="just" eaLnBrk="1" hangingPunct="1">
              <a:lnSpc>
                <a:spcPct val="100000"/>
              </a:lnSpc>
              <a:spcBef>
                <a:spcPts val="1800"/>
              </a:spcBef>
              <a:defRPr/>
            </a:pPr>
            <a:r>
              <a:rPr lang="en-ZA" altLang="en-US" sz="1800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Relatively healthy and robust agro-food industry: </a:t>
            </a:r>
            <a:r>
              <a:rPr lang="en-ZA" altLang="en-US" sz="1800" b="1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open, competitive markets driving efficiencies</a:t>
            </a:r>
          </a:p>
          <a:p>
            <a:pPr algn="just" eaLnBrk="1" hangingPunct="1">
              <a:lnSpc>
                <a:spcPct val="100000"/>
              </a:lnSpc>
              <a:spcBef>
                <a:spcPts val="1800"/>
              </a:spcBef>
              <a:defRPr/>
            </a:pPr>
            <a:r>
              <a:rPr lang="en-ZA" altLang="en-US" sz="1800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Relatively technologically advanced, globally competitive sector (Rand factor)</a:t>
            </a:r>
          </a:p>
          <a:p>
            <a:pPr algn="just" eaLnBrk="1" hangingPunct="1">
              <a:lnSpc>
                <a:spcPct val="100000"/>
              </a:lnSpc>
              <a:spcBef>
                <a:spcPts val="1800"/>
              </a:spcBef>
              <a:defRPr/>
            </a:pPr>
            <a:r>
              <a:rPr lang="en-ZA" altLang="en-US" sz="1800" b="1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Challenges: </a:t>
            </a:r>
            <a:r>
              <a:rPr lang="en-ZA" altLang="en-US" sz="1800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Investment environment, Agro-logistics, water availability and quality, environmental sustainability, R&amp;D, crime and security, labour relations &amp; legislation, land reform, climate change, trade agreements, sustainable transformation, etc.</a:t>
            </a:r>
          </a:p>
          <a:p>
            <a:pPr algn="just" eaLnBrk="1" hangingPunct="1">
              <a:lnSpc>
                <a:spcPct val="100000"/>
              </a:lnSpc>
              <a:spcBef>
                <a:spcPts val="1800"/>
              </a:spcBef>
              <a:defRPr/>
            </a:pPr>
            <a:r>
              <a:rPr lang="en-ZA" altLang="en-US" sz="1800" b="1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Opportunities:</a:t>
            </a:r>
            <a:r>
              <a:rPr lang="en-ZA" altLang="en-US" sz="1800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Growing population, consumer spending trends, new markets (especially to Africa and the East), new technologies &amp; improved productivity, etc.</a:t>
            </a:r>
          </a:p>
          <a:p>
            <a:pPr algn="just" eaLnBrk="1" hangingPunct="1">
              <a:lnSpc>
                <a:spcPct val="100000"/>
              </a:lnSpc>
              <a:spcBef>
                <a:spcPts val="1800"/>
              </a:spcBef>
              <a:defRPr/>
            </a:pPr>
            <a:r>
              <a:rPr lang="en-ZA" altLang="en-US" sz="1800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Major contributor to Food Security, growth and employment in RSA.</a:t>
            </a:r>
          </a:p>
          <a:p>
            <a:pPr algn="just" eaLnBrk="1" hangingPunct="1">
              <a:lnSpc>
                <a:spcPct val="100000"/>
              </a:lnSpc>
              <a:spcBef>
                <a:spcPts val="1800"/>
              </a:spcBef>
              <a:defRPr/>
            </a:pPr>
            <a:r>
              <a:rPr lang="en-ZA" altLang="en-US" sz="1800" b="1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We live in uncertain times – many risks and variables, some controllable, others not or less so. The playing field and rules of the game are changing – need to adapt.</a:t>
            </a:r>
          </a:p>
          <a:p>
            <a:pPr algn="just" eaLnBrk="1" hangingPunct="1">
              <a:lnSpc>
                <a:spcPct val="100000"/>
              </a:lnSpc>
              <a:spcBef>
                <a:spcPts val="1800"/>
              </a:spcBef>
              <a:defRPr/>
            </a:pPr>
            <a:r>
              <a:rPr lang="en-ZA" altLang="en-US" sz="1800" b="1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However, risk creates opportunity, and concentrate on those risks you can manage!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E973ED3F-B4A2-4B84-BF3D-8FE060EF50D0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50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0589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358063" cy="3456384"/>
          </a:xfrm>
        </p:spPr>
        <p:txBody>
          <a:bodyPr/>
          <a:lstStyle/>
          <a:p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Thank you</a:t>
            </a:r>
            <a:br>
              <a:rPr lang="en-ZA" dirty="0">
                <a:solidFill>
                  <a:schemeClr val="accent4">
                    <a:lumMod val="50000"/>
                  </a:schemeClr>
                </a:solidFill>
              </a:rPr>
            </a:br>
            <a:br>
              <a:rPr lang="en-ZA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ZA" sz="40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www.agbiz.co.za</a:t>
            </a:r>
          </a:p>
        </p:txBody>
      </p:sp>
    </p:spTree>
    <p:extLst>
      <p:ext uri="{BB962C8B-B14F-4D97-AF65-F5344CB8AC3E}">
        <p14:creationId xmlns:p14="http://schemas.microsoft.com/office/powerpoint/2010/main" val="58995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12568"/>
          </a:xfrm>
        </p:spPr>
        <p:txBody>
          <a:bodyPr>
            <a:normAutofit fontScale="92500" lnSpcReduction="10000"/>
          </a:bodyPr>
          <a:lstStyle/>
          <a:p>
            <a:r>
              <a:rPr lang="en-ZA" sz="2200" dirty="0">
                <a:solidFill>
                  <a:schemeClr val="accent4">
                    <a:lumMod val="75000"/>
                  </a:schemeClr>
                </a:solidFill>
              </a:rPr>
              <a:t>Multi-polar global power dynamic – economic power shift to Asia (BRICS?) </a:t>
            </a:r>
          </a:p>
          <a:p>
            <a:r>
              <a:rPr lang="en-ZA" sz="2200" dirty="0">
                <a:solidFill>
                  <a:schemeClr val="accent4">
                    <a:lumMod val="75000"/>
                  </a:schemeClr>
                </a:solidFill>
              </a:rPr>
              <a:t>Ambitions of China &amp; Russia, also India &amp; Japan: Geo-political positioning? </a:t>
            </a:r>
          </a:p>
          <a:p>
            <a:r>
              <a:rPr lang="en-ZA" sz="2200" dirty="0">
                <a:solidFill>
                  <a:schemeClr val="accent4">
                    <a:lumMod val="75000"/>
                  </a:schemeClr>
                </a:solidFill>
              </a:rPr>
              <a:t>Middle East catastrophe – migration effect to Europe and global destabilisation</a:t>
            </a:r>
          </a:p>
          <a:p>
            <a:r>
              <a:rPr lang="en-ZA" sz="2200" dirty="0">
                <a:solidFill>
                  <a:schemeClr val="accent4">
                    <a:lumMod val="75000"/>
                  </a:schemeClr>
                </a:solidFill>
              </a:rPr>
              <a:t>Religious fundamentalism still a factor, e.g. ISIS, Boko Haram, Al Qaeda, etc.</a:t>
            </a:r>
          </a:p>
          <a:p>
            <a:r>
              <a:rPr lang="en-ZA" sz="2200" dirty="0">
                <a:solidFill>
                  <a:schemeClr val="accent4">
                    <a:lumMod val="75000"/>
                  </a:schemeClr>
                </a:solidFill>
              </a:rPr>
              <a:t>Brexit and European Unity: major uncertainty remains, but also opportunity</a:t>
            </a:r>
          </a:p>
          <a:p>
            <a:r>
              <a:rPr lang="en-ZA" sz="2200" dirty="0">
                <a:solidFill>
                  <a:schemeClr val="accent4">
                    <a:lumMod val="75000"/>
                  </a:schemeClr>
                </a:solidFill>
              </a:rPr>
              <a:t>Donald Trump dynamic – USA nationalism and protectionism</a:t>
            </a:r>
          </a:p>
          <a:p>
            <a:r>
              <a:rPr lang="en-ZA" sz="2200" dirty="0">
                <a:solidFill>
                  <a:schemeClr val="accent4">
                    <a:lumMod val="75000"/>
                  </a:schemeClr>
                </a:solidFill>
              </a:rPr>
              <a:t>Africa’s demographic ‘dividend’ and food insecurity?</a:t>
            </a:r>
          </a:p>
          <a:p>
            <a:r>
              <a:rPr lang="en-ZA" sz="2200" dirty="0">
                <a:solidFill>
                  <a:schemeClr val="accent4">
                    <a:lumMod val="75000"/>
                  </a:schemeClr>
                </a:solidFill>
              </a:rPr>
              <a:t>Globalisation and Interconnectivity still massive driver, despite protectionist efforts.</a:t>
            </a:r>
          </a:p>
          <a:p>
            <a:r>
              <a:rPr lang="en-ZA" sz="2200" dirty="0" err="1">
                <a:solidFill>
                  <a:schemeClr val="accent4">
                    <a:lumMod val="75000"/>
                  </a:schemeClr>
                </a:solidFill>
              </a:rPr>
              <a:t>Blockchain</a:t>
            </a:r>
            <a:r>
              <a:rPr lang="en-ZA" sz="2200" dirty="0">
                <a:solidFill>
                  <a:schemeClr val="accent4">
                    <a:lumMod val="75000"/>
                  </a:schemeClr>
                </a:solidFill>
              </a:rPr>
              <a:t> and Crypto-currencies – IMF CEO quote</a:t>
            </a:r>
          </a:p>
          <a:p>
            <a:endParaRPr lang="en-ZA" sz="24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ZA" sz="2400" dirty="0">
                <a:solidFill>
                  <a:schemeClr val="accent2">
                    <a:lumMod val="50000"/>
                  </a:schemeClr>
                </a:solidFill>
              </a:rPr>
              <a:t>More interconnected ➜ but greater uncertainty ➜ less control ➜ </a:t>
            </a:r>
          </a:p>
          <a:p>
            <a:pPr marL="0" indent="0">
              <a:buNone/>
            </a:pPr>
            <a:r>
              <a:rPr lang="en-ZA" sz="2400" dirty="0">
                <a:solidFill>
                  <a:schemeClr val="accent2">
                    <a:lumMod val="50000"/>
                  </a:schemeClr>
                </a:solidFill>
              </a:rPr>
              <a:t>more risk ➜ greater opportunity though ➜ look for and exploit!</a:t>
            </a:r>
          </a:p>
          <a:p>
            <a:endParaRPr lang="en-ZA" sz="28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ZA" sz="2800" dirty="0"/>
          </a:p>
          <a:p>
            <a:endParaRPr lang="en-ZA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602"/>
          </a:xfrm>
        </p:spPr>
        <p:txBody>
          <a:bodyPr>
            <a:normAutofit fontScale="90000"/>
          </a:bodyPr>
          <a:lstStyle/>
          <a:p>
            <a:r>
              <a:rPr lang="en-ZA" sz="4000" dirty="0">
                <a:solidFill>
                  <a:schemeClr val="accent4">
                    <a:lumMod val="75000"/>
                  </a:schemeClr>
                </a:solidFill>
              </a:rPr>
              <a:t>Global Socio-political Developments</a:t>
            </a:r>
          </a:p>
        </p:txBody>
      </p:sp>
    </p:spTree>
    <p:extLst>
      <p:ext uri="{BB962C8B-B14F-4D97-AF65-F5344CB8AC3E}">
        <p14:creationId xmlns:p14="http://schemas.microsoft.com/office/powerpoint/2010/main" val="1385857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32859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ZA" sz="2400" dirty="0">
                <a:solidFill>
                  <a:schemeClr val="accent4">
                    <a:lumMod val="50000"/>
                  </a:schemeClr>
                </a:solidFill>
              </a:rPr>
              <a:t>ANC still in turmoil – divisions and distrust persist.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ZA" sz="2400" dirty="0">
                <a:solidFill>
                  <a:schemeClr val="accent4">
                    <a:lumMod val="50000"/>
                  </a:schemeClr>
                </a:solidFill>
              </a:rPr>
              <a:t>Manifested earlier in ANC loss of three major Metros, viz. Johannesburg, Tshwane and Nelson Mandela Bay, to opposition coalitions. Cape Town was already governed by DA.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ZA" sz="2400" dirty="0">
                <a:solidFill>
                  <a:schemeClr val="accent4">
                    <a:lumMod val="50000"/>
                  </a:schemeClr>
                </a:solidFill>
              </a:rPr>
              <a:t>DA &amp; EFF no longer viable ruling coalitions – Realignment post 2019?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ZA" sz="2400" dirty="0">
                <a:solidFill>
                  <a:schemeClr val="accent4">
                    <a:lumMod val="50000"/>
                  </a:schemeClr>
                </a:solidFill>
              </a:rPr>
              <a:t>Major political uncertainty, but not necessarily all bad. Hope springs!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ZA" sz="2400" b="1" dirty="0">
                <a:solidFill>
                  <a:schemeClr val="accent4">
                    <a:lumMod val="50000"/>
                  </a:schemeClr>
                </a:solidFill>
              </a:rPr>
              <a:t>Biggest concern: Lack of GDP growth and Competitiveness decline (WEF)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ZA" sz="2400" dirty="0">
                <a:solidFill>
                  <a:schemeClr val="accent4">
                    <a:lumMod val="50000"/>
                  </a:schemeClr>
                </a:solidFill>
              </a:rPr>
              <a:t>Massive unemployment (~27%), especially amongst the Youth (&gt;50%)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ZA" sz="2400" dirty="0">
                <a:solidFill>
                  <a:schemeClr val="accent4">
                    <a:lumMod val="50000"/>
                  </a:schemeClr>
                </a:solidFill>
              </a:rPr>
              <a:t>Inequality - calls for radical economic transformation (RET) will not abate.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ZA" sz="2400" dirty="0">
                <a:solidFill>
                  <a:schemeClr val="accent4">
                    <a:lumMod val="50000"/>
                  </a:schemeClr>
                </a:solidFill>
              </a:rPr>
              <a:t>Land &amp; water reform will be at the centre of demands.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ZA" sz="2400" dirty="0">
                <a:solidFill>
                  <a:schemeClr val="accent4">
                    <a:lumMod val="50000"/>
                  </a:schemeClr>
                </a:solidFill>
              </a:rPr>
              <a:t>Crime &amp; Security factor, including corruption and farm safety concern.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ZA" sz="2400" dirty="0">
                <a:solidFill>
                  <a:schemeClr val="accent4">
                    <a:lumMod val="50000"/>
                  </a:schemeClr>
                </a:solidFill>
              </a:rPr>
              <a:t>General election 2019 – political rhetoric already dominating.</a:t>
            </a:r>
            <a:endParaRPr lang="en-ZA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7886700" cy="687610"/>
          </a:xfrm>
        </p:spPr>
        <p:txBody>
          <a:bodyPr>
            <a:normAutofit/>
          </a:bodyPr>
          <a:lstStyle/>
          <a:p>
            <a:r>
              <a:rPr lang="en-ZA" sz="3600" dirty="0">
                <a:solidFill>
                  <a:schemeClr val="accent4">
                    <a:lumMod val="50000"/>
                  </a:schemeClr>
                </a:solidFill>
              </a:rPr>
              <a:t>Local Socio-political Developments</a:t>
            </a:r>
          </a:p>
        </p:txBody>
      </p:sp>
    </p:spTree>
    <p:extLst>
      <p:ext uri="{BB962C8B-B14F-4D97-AF65-F5344CB8AC3E}">
        <p14:creationId xmlns:p14="http://schemas.microsoft.com/office/powerpoint/2010/main" val="267498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65125"/>
            <a:ext cx="8496944" cy="759619"/>
          </a:xfrm>
        </p:spPr>
        <p:txBody>
          <a:bodyPr/>
          <a:lstStyle/>
          <a:p>
            <a:r>
              <a:rPr lang="en-ZA" sz="3600" dirty="0"/>
              <a:t>South Africa’s GDP:  294,8 billion USD (2016)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772816"/>
            <a:ext cx="6408712" cy="28497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63590" y="2667524"/>
            <a:ext cx="132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South Africa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63590" y="3645024"/>
            <a:ext cx="1017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Morocco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7010" y="4797152"/>
            <a:ext cx="645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b="1" dirty="0"/>
              <a:t>Year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2636912"/>
            <a:ext cx="93006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b="1" dirty="0"/>
              <a:t>US</a:t>
            </a:r>
            <a:r>
              <a:rPr lang="en-ZA" b="1" dirty="0"/>
              <a:t>$</a:t>
            </a:r>
          </a:p>
          <a:p>
            <a:r>
              <a:rPr lang="en-ZA" b="1" dirty="0"/>
              <a:t>(Billion)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39281" y="1813466"/>
            <a:ext cx="2537874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ZA" dirty="0"/>
              <a:t>416.9 billion USD in 2011</a:t>
            </a:r>
          </a:p>
        </p:txBody>
      </p:sp>
    </p:spTree>
    <p:extLst>
      <p:ext uri="{BB962C8B-B14F-4D97-AF65-F5344CB8AC3E}">
        <p14:creationId xmlns:p14="http://schemas.microsoft.com/office/powerpoint/2010/main" val="3390035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CE4946-5735-4A88-8FFA-A06BC050D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885698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43711"/>
      </p:ext>
    </p:extLst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MB_Publisher">
    <a:dk1>
      <a:srgbClr val="000000"/>
    </a:dk1>
    <a:lt1>
      <a:sysClr val="window" lastClr="FFFFFF"/>
    </a:lt1>
    <a:dk2>
      <a:srgbClr val="505050"/>
    </a:dk2>
    <a:lt2>
      <a:srgbClr val="EAEAEA"/>
    </a:lt2>
    <a:accent1>
      <a:srgbClr val="005174"/>
    </a:accent1>
    <a:accent2>
      <a:srgbClr val="AFD793"/>
    </a:accent2>
    <a:accent3>
      <a:srgbClr val="505050"/>
    </a:accent3>
    <a:accent4>
      <a:srgbClr val="0084CA"/>
    </a:accent4>
    <a:accent5>
      <a:srgbClr val="6E160D"/>
    </a:accent5>
    <a:accent6>
      <a:srgbClr val="EC871E"/>
    </a:accent6>
    <a:hlink>
      <a:srgbClr val="0563C1"/>
    </a:hlink>
    <a:folHlink>
      <a:srgbClr val="BFBFBF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RMB_Publisher">
    <a:dk1>
      <a:srgbClr val="000000"/>
    </a:dk1>
    <a:lt1>
      <a:sysClr val="window" lastClr="FFFFFF"/>
    </a:lt1>
    <a:dk2>
      <a:srgbClr val="505050"/>
    </a:dk2>
    <a:lt2>
      <a:srgbClr val="EAEAEA"/>
    </a:lt2>
    <a:accent1>
      <a:srgbClr val="005174"/>
    </a:accent1>
    <a:accent2>
      <a:srgbClr val="AFD793"/>
    </a:accent2>
    <a:accent3>
      <a:srgbClr val="505050"/>
    </a:accent3>
    <a:accent4>
      <a:srgbClr val="0084CA"/>
    </a:accent4>
    <a:accent5>
      <a:srgbClr val="6E160D"/>
    </a:accent5>
    <a:accent6>
      <a:srgbClr val="EC871E"/>
    </a:accent6>
    <a:hlink>
      <a:srgbClr val="0563C1"/>
    </a:hlink>
    <a:folHlink>
      <a:srgbClr val="BFBFBF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 Agbiz</Template>
  <TotalTime>6084</TotalTime>
  <Words>2234</Words>
  <Application>Microsoft Office PowerPoint</Application>
  <PresentationFormat>On-screen Show (4:3)</PresentationFormat>
  <Paragraphs>344</Paragraphs>
  <Slides>51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2" baseType="lpstr">
      <vt:lpstr>ＭＳ Ｐゴシック</vt:lpstr>
      <vt:lpstr>Arial</vt:lpstr>
      <vt:lpstr>Arial Narrow</vt:lpstr>
      <vt:lpstr>Baskerville Old Face</vt:lpstr>
      <vt:lpstr>Calibri</vt:lpstr>
      <vt:lpstr>Calibri Light</vt:lpstr>
      <vt:lpstr>ヒラギノ角ゴ ProN W3</vt:lpstr>
      <vt:lpstr>Custom Design</vt:lpstr>
      <vt:lpstr>2_Custom Design</vt:lpstr>
      <vt:lpstr>Office Theme</vt:lpstr>
      <vt:lpstr>Chart</vt:lpstr>
      <vt:lpstr>South African Agriculture and Agribusiness: Prospects and Challenges</vt:lpstr>
      <vt:lpstr>For today…….</vt:lpstr>
      <vt:lpstr>Challenging and complex environment evolving</vt:lpstr>
      <vt:lpstr>Global Socio-political Developments</vt:lpstr>
      <vt:lpstr>Demographics…..</vt:lpstr>
      <vt:lpstr>Global Socio-political Developments</vt:lpstr>
      <vt:lpstr>Local Socio-political Developments</vt:lpstr>
      <vt:lpstr>South Africa’s GDP:  294,8 billion USD (2016)</vt:lpstr>
      <vt:lpstr>PowerPoint Presentation</vt:lpstr>
      <vt:lpstr>SA Business Confidence and Fixed Investment</vt:lpstr>
      <vt:lpstr>PowerPoint Presentation</vt:lpstr>
      <vt:lpstr>“Improved business confidence is the cheapest form of economic stimulus”  - Larry Summers, American economist and former Chief Economist of the World Bank.</vt:lpstr>
      <vt:lpstr>PowerPoint Presentation</vt:lpstr>
      <vt:lpstr>Local Socio-political Developments</vt:lpstr>
      <vt:lpstr>For today…….</vt:lpstr>
      <vt:lpstr>PowerPoint Presentation</vt:lpstr>
      <vt:lpstr>PowerPoint Presentation</vt:lpstr>
      <vt:lpstr>Agro-food Value Chain competitiveness</vt:lpstr>
      <vt:lpstr>South African Agricultural Sector</vt:lpstr>
      <vt:lpstr>PowerPoint Presentation</vt:lpstr>
      <vt:lpstr>Food Security Imperative</vt:lpstr>
      <vt:lpstr>Components of Food Security</vt:lpstr>
      <vt:lpstr>2017 Global Food Security Index</vt:lpstr>
      <vt:lpstr>PowerPoint Presentation</vt:lpstr>
      <vt:lpstr>For today…….</vt:lpstr>
      <vt:lpstr>Gross Domestic Product of AFF</vt:lpstr>
      <vt:lpstr>PowerPoint Presentation</vt:lpstr>
      <vt:lpstr>PowerPoint Presentation</vt:lpstr>
      <vt:lpstr>PowerPoint Presentation</vt:lpstr>
      <vt:lpstr>Agbiz/IDC Agribusiness Confidence Index</vt:lpstr>
      <vt:lpstr>Four provinces account for 80% of agricultural production over the past two decades</vt:lpstr>
      <vt:lpstr>For today…….</vt:lpstr>
      <vt:lpstr>Field crops</vt:lpstr>
      <vt:lpstr>South Africa’s total maize production showing good growth…</vt:lpstr>
      <vt:lpstr>SAFEX maize prices to remain pressured in the near term…</vt:lpstr>
      <vt:lpstr>Horticulture</vt:lpstr>
      <vt:lpstr>Animal production  Accounts for just under half of total agriculture production :  R116.73bn  (2016)</vt:lpstr>
      <vt:lpstr>Beef exports</vt:lpstr>
      <vt:lpstr>For today…….</vt:lpstr>
      <vt:lpstr>SA Agricultural Trade Balance</vt:lpstr>
      <vt:lpstr>Trends in South Africa’s agricultural exports per region</vt:lpstr>
      <vt:lpstr>Risk to collateral, “expropriation without compensation”</vt:lpstr>
      <vt:lpstr>Capital Assets in Agriculture</vt:lpstr>
      <vt:lpstr>Agricultural employment</vt:lpstr>
      <vt:lpstr>Indexed GDP: Agro-processing vs Manufacturing Output</vt:lpstr>
      <vt:lpstr>For today…….</vt:lpstr>
      <vt:lpstr>PowerPoint Presentation</vt:lpstr>
      <vt:lpstr>For today…….</vt:lpstr>
      <vt:lpstr>10 Factors determining the future of Agro-food system </vt:lpstr>
      <vt:lpstr>Wrap up</vt:lpstr>
      <vt:lpstr>Thank you  www.agbiz.co.za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on NAREG Process</dc:title>
  <dc:creator>user</dc:creator>
  <cp:lastModifiedBy>John</cp:lastModifiedBy>
  <cp:revision>457</cp:revision>
  <cp:lastPrinted>2018-02-13T06:41:24Z</cp:lastPrinted>
  <dcterms:created xsi:type="dcterms:W3CDTF">2012-08-15T06:14:17Z</dcterms:created>
  <dcterms:modified xsi:type="dcterms:W3CDTF">2018-09-12T17:34:38Z</dcterms:modified>
</cp:coreProperties>
</file>