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sldIdLst>
    <p:sldId id="366" r:id="rId2"/>
    <p:sldId id="388" r:id="rId3"/>
    <p:sldId id="389" r:id="rId4"/>
    <p:sldId id="390" r:id="rId5"/>
    <p:sldId id="391" r:id="rId6"/>
    <p:sldId id="392" r:id="rId7"/>
    <p:sldId id="393" r:id="rId8"/>
    <p:sldId id="394" r:id="rId9"/>
    <p:sldId id="395" r:id="rId10"/>
    <p:sldId id="401" r:id="rId11"/>
    <p:sldId id="402" r:id="rId12"/>
    <p:sldId id="403" r:id="rId13"/>
    <p:sldId id="396" r:id="rId14"/>
    <p:sldId id="404" r:id="rId15"/>
    <p:sldId id="408" r:id="rId16"/>
    <p:sldId id="405" r:id="rId17"/>
    <p:sldId id="406" r:id="rId18"/>
    <p:sldId id="407" r:id="rId19"/>
    <p:sldId id="397" r:id="rId20"/>
    <p:sldId id="398" r:id="rId21"/>
    <p:sldId id="400" r:id="rId22"/>
    <p:sldId id="399" r:id="rId23"/>
    <p:sldId id="351" r:id="rId24"/>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C9E669-1167-43DA-B416-DCE88B89A23C}">
          <p14:sldIdLst>
            <p14:sldId id="366"/>
            <p14:sldId id="388"/>
            <p14:sldId id="389"/>
            <p14:sldId id="390"/>
            <p14:sldId id="391"/>
            <p14:sldId id="392"/>
            <p14:sldId id="393"/>
            <p14:sldId id="394"/>
            <p14:sldId id="395"/>
            <p14:sldId id="401"/>
            <p14:sldId id="402"/>
            <p14:sldId id="403"/>
            <p14:sldId id="396"/>
            <p14:sldId id="404"/>
            <p14:sldId id="408"/>
            <p14:sldId id="405"/>
            <p14:sldId id="406"/>
            <p14:sldId id="407"/>
            <p14:sldId id="397"/>
            <p14:sldId id="398"/>
            <p14:sldId id="400"/>
            <p14:sldId id="399"/>
          </p14:sldIdLst>
        </p14:section>
        <p14:section name="Untitled Section" id="{7D40D04B-6C0C-4FEB-818E-B56F14D8940F}">
          <p14:sldIdLst>
            <p14:sldId id="35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248">
          <p15:clr>
            <a:srgbClr val="A4A3A4"/>
          </p15:clr>
        </p15:guide>
        <p15:guide id="4" orient="horz" pos="1042">
          <p15:clr>
            <a:srgbClr val="A4A3A4"/>
          </p15:clr>
        </p15:guide>
        <p15:guide id="5" orient="horz" pos="1138">
          <p15:clr>
            <a:srgbClr val="A4A3A4"/>
          </p15:clr>
        </p15:guide>
        <p15:guide id="6" orient="horz" pos="4027">
          <p15:clr>
            <a:srgbClr val="A4A3A4"/>
          </p15:clr>
        </p15:guide>
        <p15:guide id="7" orient="horz" pos="3930">
          <p15:clr>
            <a:srgbClr val="A4A3A4"/>
          </p15:clr>
        </p15:guide>
        <p15:guide id="8" orient="horz" pos="570">
          <p15:clr>
            <a:srgbClr val="A4A3A4"/>
          </p15:clr>
        </p15:guide>
        <p15:guide id="9" orient="horz" pos="815">
          <p15:clr>
            <a:srgbClr val="A4A3A4"/>
          </p15:clr>
        </p15:guide>
        <p15:guide id="10" orient="horz" pos="723">
          <p15:clr>
            <a:srgbClr val="A4A3A4"/>
          </p15:clr>
        </p15:guide>
        <p15:guide id="11" orient="horz" pos="3732">
          <p15:clr>
            <a:srgbClr val="A4A3A4"/>
          </p15:clr>
        </p15:guide>
        <p15:guide id="12" pos="2767">
          <p15:clr>
            <a:srgbClr val="A4A3A4"/>
          </p15:clr>
        </p15:guide>
        <p15:guide id="13" pos="2994">
          <p15:clr>
            <a:srgbClr val="A4A3A4"/>
          </p15:clr>
        </p15:guide>
        <p15:guide id="14" pos="231">
          <p15:clr>
            <a:srgbClr val="A4A3A4"/>
          </p15:clr>
        </p15:guide>
        <p15:guide id="15" pos="55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57"/>
    <a:srgbClr val="7F7F7F"/>
    <a:srgbClr val="595959"/>
    <a:srgbClr val="D9D9D9"/>
    <a:srgbClr val="262626"/>
    <a:srgbClr val="A6A6A6"/>
    <a:srgbClr val="575661"/>
    <a:srgbClr val="313131"/>
    <a:srgbClr val="C9DD03"/>
    <a:srgbClr val="8C8C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97536" autoAdjust="0"/>
  </p:normalViewPr>
  <p:slideViewPr>
    <p:cSldViewPr snapToGrid="0" showGuides="1">
      <p:cViewPr varScale="1">
        <p:scale>
          <a:sx n="68" d="100"/>
          <a:sy n="68" d="100"/>
        </p:scale>
        <p:origin x="1386" y="48"/>
      </p:cViewPr>
      <p:guideLst>
        <p:guide orient="horz" pos="2160"/>
        <p:guide pos="2880"/>
        <p:guide orient="horz" pos="248"/>
        <p:guide orient="horz" pos="1042"/>
        <p:guide orient="horz" pos="1138"/>
        <p:guide orient="horz" pos="4027"/>
        <p:guide orient="horz" pos="3930"/>
        <p:guide orient="horz" pos="570"/>
        <p:guide orient="horz" pos="815"/>
        <p:guide orient="horz" pos="723"/>
        <p:guide orient="horz" pos="3732"/>
        <p:guide pos="2767"/>
        <p:guide pos="2994"/>
        <p:guide pos="231"/>
        <p:guide pos="553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0BA5BBE4-AEA3-489A-A28E-0C2FAF2506E3}" type="datetimeFigureOut">
              <a:rPr lang="en-US" smtClean="0"/>
              <a:pPr/>
              <a:t>8/28/2017</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C0F4A2C8-6C88-4E71-83EE-698B9D4FE22F}" type="slidenum">
              <a:rPr lang="en-GB" smtClean="0"/>
              <a:pPr/>
              <a:t>‹#›</a:t>
            </a:fld>
            <a:endParaRPr lang="en-GB"/>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Option 1">
    <p:spTree>
      <p:nvGrpSpPr>
        <p:cNvPr id="1" name=""/>
        <p:cNvGrpSpPr/>
        <p:nvPr/>
      </p:nvGrpSpPr>
      <p:grpSpPr>
        <a:xfrm>
          <a:off x="0" y="0"/>
          <a:ext cx="0" cy="0"/>
          <a:chOff x="0" y="0"/>
          <a:chExt cx="0" cy="0"/>
        </a:xfrm>
      </p:grpSpPr>
      <p:pic>
        <p:nvPicPr>
          <p:cNvPr id="8" name="Picture 7"/>
          <p:cNvPicPr>
            <a:picLocks/>
          </p:cNvPicPr>
          <p:nvPr/>
        </p:nvPicPr>
        <p:blipFill>
          <a:blip r:embed="rId2"/>
          <a:srcRect l="1745" t="2325" r="428" b="2386"/>
          <a:stretch>
            <a:fillRect/>
          </a:stretch>
        </p:blipFill>
        <p:spPr>
          <a:xfrm>
            <a:off x="0" y="0"/>
            <a:ext cx="9144000" cy="6858000"/>
          </a:xfrm>
          <a:prstGeom prst="rect">
            <a:avLst/>
          </a:prstGeom>
        </p:spPr>
      </p:pic>
      <p:sp>
        <p:nvSpPr>
          <p:cNvPr id="2" name="Title 1"/>
          <p:cNvSpPr>
            <a:spLocks noGrp="1"/>
          </p:cNvSpPr>
          <p:nvPr>
            <p:ph type="ctrTitle"/>
          </p:nvPr>
        </p:nvSpPr>
        <p:spPr>
          <a:xfrm>
            <a:off x="375720" y="1838328"/>
            <a:ext cx="4016893" cy="998008"/>
          </a:xfrm>
        </p:spPr>
        <p:txBody>
          <a:bodyPr>
            <a:noAutofit/>
          </a:bodyPr>
          <a:lstStyle>
            <a:lvl1pPr>
              <a:defRPr sz="32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75720" y="3013647"/>
            <a:ext cx="4016893" cy="298933"/>
          </a:xfrm>
        </p:spPr>
        <p:txBody>
          <a:bodyPr>
            <a:noAutofit/>
          </a:bodyPr>
          <a:lstStyle>
            <a:lvl1pPr marL="0" indent="0" algn="l">
              <a:spcBef>
                <a:spcPts val="0"/>
              </a:spcBef>
              <a:buNone/>
              <a:defRPr sz="1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5" name="Rectangle 14"/>
          <p:cNvSpPr/>
          <p:nvPr userDrawn="1"/>
        </p:nvSpPr>
        <p:spPr>
          <a:xfrm>
            <a:off x="0" y="5924550"/>
            <a:ext cx="9144000" cy="468313"/>
          </a:xfrm>
          <a:prstGeom prst="rect">
            <a:avLst/>
          </a:prstGeom>
          <a:solidFill>
            <a:schemeClr val="accent1"/>
          </a:solidFill>
          <a:effectLst>
            <a:outerShdw blurRad="40000" dist="48387" dir="5400000" rotWithShape="0">
              <a:srgbClr val="000000">
                <a:alpha val="70000"/>
              </a:srgbClr>
            </a:outerShdw>
          </a:effectLst>
        </p:spPr>
        <p:style>
          <a:lnRef idx="1">
            <a:schemeClr val="accent1"/>
          </a:lnRef>
          <a:fillRef idx="3">
            <a:schemeClr val="accent1"/>
          </a:fillRef>
          <a:effectRef idx="2">
            <a:schemeClr val="accent1"/>
          </a:effectRef>
          <a:fontRef idx="minor">
            <a:schemeClr val="lt1"/>
          </a:fontRef>
        </p:style>
        <p:txBody>
          <a:bodyPr lIns="0" tIns="93600" rIns="0" bIns="0" rtlCol="0" anchor="ctr" anchorCtr="1"/>
          <a:lstStyle/>
          <a:p>
            <a:pPr algn="ctr"/>
            <a:r>
              <a:rPr lang="en-US" sz="1450" b="1" kern="1200" baseline="30000" dirty="0">
                <a:solidFill>
                  <a:schemeClr val="lt1"/>
                </a:solidFill>
                <a:latin typeface="+mn-lt"/>
                <a:ea typeface="+mn-ea"/>
                <a:cs typeface="+mn-cs"/>
              </a:rPr>
              <a:t>Home of the South African farmer | </a:t>
            </a:r>
            <a:r>
              <a:rPr lang="en-US" sz="1450" b="1" kern="1200" baseline="30000" dirty="0" err="1">
                <a:solidFill>
                  <a:schemeClr val="lt1"/>
                </a:solidFill>
                <a:latin typeface="+mn-lt"/>
                <a:ea typeface="+mn-ea"/>
                <a:cs typeface="+mn-cs"/>
              </a:rPr>
              <a:t>Ikhaya</a:t>
            </a:r>
            <a:r>
              <a:rPr lang="en-US" sz="1450" b="1" kern="1200" baseline="30000" dirty="0">
                <a:solidFill>
                  <a:schemeClr val="lt1"/>
                </a:solidFill>
                <a:latin typeface="+mn-lt"/>
                <a:ea typeface="+mn-ea"/>
                <a:cs typeface="+mn-cs"/>
              </a:rPr>
              <a:t> </a:t>
            </a:r>
            <a:r>
              <a:rPr lang="en-US" sz="1450" b="1" kern="1200" baseline="30000" dirty="0" err="1">
                <a:solidFill>
                  <a:schemeClr val="lt1"/>
                </a:solidFill>
                <a:latin typeface="+mn-lt"/>
                <a:ea typeface="+mn-ea"/>
                <a:cs typeface="+mn-cs"/>
              </a:rPr>
              <a:t>lomlimi</a:t>
            </a:r>
            <a:r>
              <a:rPr lang="en-US" sz="1450" b="1" kern="1200" baseline="30000" dirty="0">
                <a:solidFill>
                  <a:schemeClr val="lt1"/>
                </a:solidFill>
                <a:latin typeface="+mn-lt"/>
                <a:ea typeface="+mn-ea"/>
                <a:cs typeface="+mn-cs"/>
              </a:rPr>
              <a:t> </a:t>
            </a:r>
            <a:r>
              <a:rPr lang="en-US" sz="1450" b="1" kern="1200" baseline="30000" dirty="0" err="1">
                <a:solidFill>
                  <a:schemeClr val="lt1"/>
                </a:solidFill>
                <a:latin typeface="+mn-lt"/>
                <a:ea typeface="+mn-ea"/>
                <a:cs typeface="+mn-cs"/>
              </a:rPr>
              <a:t>waseNingizimu</a:t>
            </a:r>
            <a:r>
              <a:rPr lang="en-US" sz="1450" b="1" kern="1200" baseline="30000" dirty="0">
                <a:solidFill>
                  <a:schemeClr val="lt1"/>
                </a:solidFill>
                <a:latin typeface="+mn-lt"/>
                <a:ea typeface="+mn-ea"/>
                <a:cs typeface="+mn-cs"/>
              </a:rPr>
              <a:t> Africa | </a:t>
            </a:r>
            <a:r>
              <a:rPr lang="en-US" sz="1450" b="1" kern="1200" baseline="30000" dirty="0" err="1">
                <a:solidFill>
                  <a:schemeClr val="lt1"/>
                </a:solidFill>
                <a:latin typeface="+mn-lt"/>
                <a:ea typeface="+mn-ea"/>
                <a:cs typeface="+mn-cs"/>
              </a:rPr>
              <a:t>Tuiste</a:t>
            </a:r>
            <a:r>
              <a:rPr lang="en-US" sz="1450" b="1" kern="1200" baseline="30000" dirty="0">
                <a:solidFill>
                  <a:schemeClr val="lt1"/>
                </a:solidFill>
                <a:latin typeface="+mn-lt"/>
                <a:ea typeface="+mn-ea"/>
                <a:cs typeface="+mn-cs"/>
              </a:rPr>
              <a:t> van die </a:t>
            </a:r>
            <a:r>
              <a:rPr lang="en-US" sz="1450" b="1" kern="1200" baseline="30000" dirty="0" err="1">
                <a:solidFill>
                  <a:schemeClr val="lt1"/>
                </a:solidFill>
                <a:latin typeface="+mn-lt"/>
                <a:ea typeface="+mn-ea"/>
                <a:cs typeface="+mn-cs"/>
              </a:rPr>
              <a:t>Suid-Afrikaanse</a:t>
            </a:r>
            <a:r>
              <a:rPr lang="en-US" sz="1450" b="1" kern="1200" baseline="30000" dirty="0">
                <a:solidFill>
                  <a:schemeClr val="lt1"/>
                </a:solidFill>
                <a:latin typeface="+mn-lt"/>
                <a:ea typeface="+mn-ea"/>
                <a:cs typeface="+mn-cs"/>
              </a:rPr>
              <a:t> </a:t>
            </a:r>
            <a:r>
              <a:rPr lang="en-US" sz="1450" b="1" kern="1200" baseline="30000" dirty="0" err="1">
                <a:solidFill>
                  <a:schemeClr val="lt1"/>
                </a:solidFill>
                <a:latin typeface="+mn-lt"/>
                <a:ea typeface="+mn-ea"/>
                <a:cs typeface="+mn-cs"/>
              </a:rPr>
              <a:t>boer</a:t>
            </a:r>
            <a:r>
              <a:rPr lang="en-US" sz="1450" b="1" kern="1200" baseline="30000" dirty="0">
                <a:solidFill>
                  <a:schemeClr val="lt1"/>
                </a:solidFill>
                <a:latin typeface="+mn-lt"/>
                <a:ea typeface="+mn-ea"/>
                <a:cs typeface="+mn-cs"/>
              </a:rPr>
              <a:t> | </a:t>
            </a:r>
            <a:r>
              <a:rPr lang="en-US" sz="1450" b="1" kern="1200" baseline="30000" dirty="0" err="1">
                <a:solidFill>
                  <a:schemeClr val="lt1"/>
                </a:solidFill>
                <a:latin typeface="+mn-lt"/>
                <a:ea typeface="+mn-ea"/>
                <a:cs typeface="+mn-cs"/>
              </a:rPr>
              <a:t>Lehae</a:t>
            </a:r>
            <a:r>
              <a:rPr lang="en-US" sz="1450" b="1" kern="1200" baseline="30000" dirty="0">
                <a:solidFill>
                  <a:schemeClr val="lt1"/>
                </a:solidFill>
                <a:latin typeface="+mn-lt"/>
                <a:ea typeface="+mn-ea"/>
                <a:cs typeface="+mn-cs"/>
              </a:rPr>
              <a:t> la </a:t>
            </a:r>
            <a:r>
              <a:rPr lang="en-US" sz="1450" b="1" kern="1200" baseline="30000" dirty="0" err="1">
                <a:solidFill>
                  <a:schemeClr val="lt1"/>
                </a:solidFill>
                <a:latin typeface="+mn-lt"/>
                <a:ea typeface="+mn-ea"/>
                <a:cs typeface="+mn-cs"/>
              </a:rPr>
              <a:t>balimi</a:t>
            </a:r>
            <a:r>
              <a:rPr lang="en-US" sz="1450" b="1" kern="1200" baseline="30000" dirty="0">
                <a:solidFill>
                  <a:schemeClr val="lt1"/>
                </a:solidFill>
                <a:latin typeface="+mn-lt"/>
                <a:ea typeface="+mn-ea"/>
                <a:cs typeface="+mn-cs"/>
              </a:rPr>
              <a:t> </a:t>
            </a:r>
            <a:r>
              <a:rPr lang="en-US" sz="1450" b="1" kern="1200" baseline="30000" dirty="0" err="1">
                <a:solidFill>
                  <a:schemeClr val="lt1"/>
                </a:solidFill>
                <a:latin typeface="+mn-lt"/>
                <a:ea typeface="+mn-ea"/>
                <a:cs typeface="+mn-cs"/>
              </a:rPr>
              <a:t>ba</a:t>
            </a:r>
            <a:r>
              <a:rPr lang="en-US" sz="1450" b="1" kern="1200" baseline="30000" dirty="0">
                <a:solidFill>
                  <a:schemeClr val="lt1"/>
                </a:solidFill>
                <a:latin typeface="+mn-lt"/>
                <a:ea typeface="+mn-ea"/>
                <a:cs typeface="+mn-cs"/>
              </a:rPr>
              <a:t> Africa </a:t>
            </a:r>
            <a:r>
              <a:rPr lang="en-US" sz="1450" b="1" kern="1200" baseline="30000" dirty="0" err="1">
                <a:solidFill>
                  <a:schemeClr val="lt1"/>
                </a:solidFill>
                <a:latin typeface="+mn-lt"/>
                <a:ea typeface="+mn-ea"/>
                <a:cs typeface="+mn-cs"/>
              </a:rPr>
              <a:t>Borwa</a:t>
            </a:r>
            <a:endParaRPr lang="en-US" sz="1450" b="1" kern="1200" baseline="30000" dirty="0">
              <a:solidFill>
                <a:schemeClr val="lt1"/>
              </a:solidFill>
              <a:latin typeface="+mn-lt"/>
              <a:ea typeface="+mn-ea"/>
              <a:cs typeface="+mn-cs"/>
            </a:endParaRPr>
          </a:p>
        </p:txBody>
      </p:sp>
      <p:pic>
        <p:nvPicPr>
          <p:cNvPr id="16" name="Picture 1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220366" y="393699"/>
            <a:ext cx="1558509" cy="1490747"/>
          </a:xfrm>
          <a:prstGeom prst="rect">
            <a:avLst/>
          </a:prstGeom>
          <a:effec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ext Placeholder 19"/>
          <p:cNvSpPr>
            <a:spLocks noGrp="1"/>
          </p:cNvSpPr>
          <p:nvPr>
            <p:ph type="body" sz="quarter" idx="14"/>
          </p:nvPr>
        </p:nvSpPr>
        <p:spPr>
          <a:xfrm>
            <a:off x="379120" y="1293813"/>
            <a:ext cx="8399755" cy="4945062"/>
          </a:xfrm>
        </p:spPr>
        <p:txBody>
          <a:bodyPr/>
          <a:lstStyle>
            <a:lvl2pPr>
              <a:defRPr lang="en-GB" sz="1600" kern="1200" dirty="0">
                <a:solidFill>
                  <a:schemeClr val="tx1"/>
                </a:solidFill>
                <a:latin typeface="+mn-lt"/>
                <a:ea typeface="+mn-ea"/>
                <a:cs typeface="+mn-cs"/>
              </a:defRPr>
            </a:lvl2pPr>
          </a:lstStyle>
          <a:p>
            <a:pPr lvl="0"/>
            <a:r>
              <a:rPr lang="en-US"/>
              <a:t>Click to edit Master text styles</a:t>
            </a:r>
          </a:p>
          <a:p>
            <a:pPr lvl="1"/>
            <a:r>
              <a:rPr lang="en-US"/>
              <a:t>Second level</a:t>
            </a:r>
          </a:p>
        </p:txBody>
      </p:sp>
      <p:sp>
        <p:nvSpPr>
          <p:cNvPr id="6" name="Title Placeholder 1"/>
          <p:cNvSpPr>
            <a:spLocks noGrp="1"/>
          </p:cNvSpPr>
          <p:nvPr>
            <p:ph type="title"/>
          </p:nvPr>
        </p:nvSpPr>
        <p:spPr>
          <a:xfrm>
            <a:off x="379120" y="313697"/>
            <a:ext cx="7330571" cy="834066"/>
          </a:xfrm>
          <a:prstGeom prst="rect">
            <a:avLst/>
          </a:prstGeom>
        </p:spPr>
        <p:txBody>
          <a:bodyPr vert="horz" lIns="0" tIns="0" rIns="0" bIns="0" rtlCol="0" anchor="t" anchorCtr="0">
            <a:noAutofit/>
          </a:bodyPr>
          <a:lstStyle/>
          <a:p>
            <a:r>
              <a:rPr lang="en-US"/>
              <a:t>Click to edit Master title style</a:t>
            </a:r>
            <a:endParaRPr lang="en-GB" dirty="0"/>
          </a:p>
        </p:txBody>
      </p:sp>
      <p:pic>
        <p:nvPicPr>
          <p:cNvPr id="10" name="Picture 9"/>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8017953" y="389200"/>
            <a:ext cx="760921" cy="727837"/>
          </a:xfrm>
          <a:prstGeom prst="rect">
            <a:avLst/>
          </a:prstGeom>
          <a:effectLst/>
        </p:spPr>
      </p:pic>
      <p:sp>
        <p:nvSpPr>
          <p:cNvPr id="8" name="Footer Placeholder 4"/>
          <p:cNvSpPr>
            <a:spLocks noGrp="1"/>
          </p:cNvSpPr>
          <p:nvPr>
            <p:ph type="ftr" sz="quarter" idx="3"/>
          </p:nvPr>
        </p:nvSpPr>
        <p:spPr>
          <a:xfrm>
            <a:off x="379120" y="6407835"/>
            <a:ext cx="7559473" cy="252000"/>
          </a:xfrm>
          <a:prstGeom prst="rect">
            <a:avLst/>
          </a:prstGeom>
        </p:spPr>
        <p:txBody>
          <a:bodyPr vert="horz" lIns="0" tIns="0" rIns="0" bIns="0" rtlCol="0" anchor="ctr" anchorCtr="0"/>
          <a:lstStyle>
            <a:lvl1pPr algn="l">
              <a:defRPr sz="800" b="0">
                <a:solidFill>
                  <a:schemeClr val="accent2"/>
                </a:solidFill>
              </a:defRPr>
            </a:lvl1pPr>
          </a:lstStyle>
          <a:p>
            <a:r>
              <a:rPr lang="fr-FR" dirty="0"/>
              <a:t>© 2015 Agri SA</a:t>
            </a:r>
          </a:p>
        </p:txBody>
      </p:sp>
      <p:sp>
        <p:nvSpPr>
          <p:cNvPr id="12" name="Slide Number Placeholder 7"/>
          <p:cNvSpPr>
            <a:spLocks noGrp="1"/>
          </p:cNvSpPr>
          <p:nvPr>
            <p:ph type="sldNum" sz="quarter" idx="4"/>
          </p:nvPr>
        </p:nvSpPr>
        <p:spPr>
          <a:xfrm>
            <a:off x="7986787" y="6407835"/>
            <a:ext cx="792088" cy="252000"/>
          </a:xfrm>
          <a:prstGeom prst="rect">
            <a:avLst/>
          </a:prstGeom>
        </p:spPr>
        <p:txBody>
          <a:bodyPr vert="horz" lIns="0" tIns="0" rIns="0" bIns="0" rtlCol="0" anchor="ctr" anchorCtr="0"/>
          <a:lstStyle>
            <a:lvl1pPr algn="r">
              <a:defRPr sz="800" b="0">
                <a:solidFill>
                  <a:schemeClr val="accent2"/>
                </a:solidFill>
              </a:defRPr>
            </a:lvl1pPr>
          </a:lstStyle>
          <a:p>
            <a:fld id="{95CC1D26-A9BD-4BDE-BDD9-08EDBAE96860}"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Chart">
    <p:spTree>
      <p:nvGrpSpPr>
        <p:cNvPr id="1" name=""/>
        <p:cNvGrpSpPr/>
        <p:nvPr/>
      </p:nvGrpSpPr>
      <p:grpSpPr>
        <a:xfrm>
          <a:off x="0" y="0"/>
          <a:ext cx="0" cy="0"/>
          <a:chOff x="0" y="0"/>
          <a:chExt cx="0" cy="0"/>
        </a:xfrm>
      </p:grpSpPr>
      <p:sp>
        <p:nvSpPr>
          <p:cNvPr id="20" name="Text Placeholder 19"/>
          <p:cNvSpPr>
            <a:spLocks noGrp="1"/>
          </p:cNvSpPr>
          <p:nvPr>
            <p:ph type="body" sz="quarter" idx="14"/>
          </p:nvPr>
        </p:nvSpPr>
        <p:spPr>
          <a:xfrm>
            <a:off x="379120" y="1819807"/>
            <a:ext cx="4013493" cy="4419068"/>
          </a:xfrm>
        </p:spPr>
        <p:txBody>
          <a:bodyPr/>
          <a:lstStyle>
            <a:lvl1pPr>
              <a:defRPr>
                <a:solidFill>
                  <a:schemeClr val="tx1"/>
                </a:solidFill>
              </a:defRPr>
            </a:lvl1pPr>
            <a:lvl2pPr>
              <a:defRPr lang="en-GB" sz="1600" kern="1200" dirty="0">
                <a:solidFill>
                  <a:schemeClr val="tx1"/>
                </a:solidFill>
                <a:latin typeface="+mn-lt"/>
                <a:ea typeface="+mn-ea"/>
                <a:cs typeface="+mn-cs"/>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p:txBody>
      </p:sp>
      <p:sp>
        <p:nvSpPr>
          <p:cNvPr id="8" name="Chart Placeholder 7"/>
          <p:cNvSpPr>
            <a:spLocks noGrp="1"/>
          </p:cNvSpPr>
          <p:nvPr>
            <p:ph type="chart" sz="quarter" idx="15"/>
          </p:nvPr>
        </p:nvSpPr>
        <p:spPr>
          <a:xfrm>
            <a:off x="4761982" y="1819807"/>
            <a:ext cx="4025900" cy="4419068"/>
          </a:xfrm>
        </p:spPr>
        <p:txBody>
          <a:bodyPr/>
          <a:lstStyle>
            <a:lvl1pPr>
              <a:defRPr>
                <a:solidFill>
                  <a:schemeClr val="tx1"/>
                </a:solidFill>
              </a:defRPr>
            </a:lvl1pPr>
          </a:lstStyle>
          <a:p>
            <a:r>
              <a:rPr lang="en-US"/>
              <a:t>Click icon to add chart</a:t>
            </a:r>
            <a:endParaRPr lang="en-GB" dirty="0"/>
          </a:p>
        </p:txBody>
      </p:sp>
      <p:sp>
        <p:nvSpPr>
          <p:cNvPr id="13" name="Text Placeholder 8"/>
          <p:cNvSpPr>
            <a:spLocks noGrp="1"/>
          </p:cNvSpPr>
          <p:nvPr>
            <p:ph type="body" sz="quarter" idx="13"/>
          </p:nvPr>
        </p:nvSpPr>
        <p:spPr>
          <a:xfrm>
            <a:off x="379120" y="1147763"/>
            <a:ext cx="8408762" cy="506412"/>
          </a:xfrm>
        </p:spPr>
        <p:txBody>
          <a:bodyPr>
            <a:noAutofit/>
          </a:bodyPr>
          <a:lstStyle>
            <a:lvl1pPr marL="0" indent="0">
              <a:buNone/>
              <a:defRPr sz="1800" b="1">
                <a:solidFill>
                  <a:srgbClr val="004696"/>
                </a:solidFill>
              </a:defRPr>
            </a:lvl1pPr>
          </a:lstStyle>
          <a:p>
            <a:pPr lvl="0"/>
            <a:r>
              <a:rPr lang="en-US"/>
              <a:t>Click to edit Master text styles</a:t>
            </a:r>
          </a:p>
        </p:txBody>
      </p:sp>
      <p:sp>
        <p:nvSpPr>
          <p:cNvPr id="9" name="Title Placeholder 1"/>
          <p:cNvSpPr>
            <a:spLocks noGrp="1"/>
          </p:cNvSpPr>
          <p:nvPr>
            <p:ph type="title"/>
          </p:nvPr>
        </p:nvSpPr>
        <p:spPr>
          <a:xfrm>
            <a:off x="379120" y="313697"/>
            <a:ext cx="7330571" cy="834066"/>
          </a:xfrm>
          <a:prstGeom prst="rect">
            <a:avLst/>
          </a:prstGeom>
        </p:spPr>
        <p:txBody>
          <a:bodyPr vert="horz" lIns="0" tIns="0" rIns="0" bIns="0" rtlCol="0" anchor="t" anchorCtr="0">
            <a:noAutofit/>
          </a:bodyPr>
          <a:lstStyle/>
          <a:p>
            <a:r>
              <a:rPr lang="en-US"/>
              <a:t>Click to edit Master title style</a:t>
            </a:r>
            <a:endParaRPr lang="en-GB" dirty="0"/>
          </a:p>
        </p:txBody>
      </p:sp>
      <p:pic>
        <p:nvPicPr>
          <p:cNvPr id="12" name="Picture 11"/>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8017953" y="389200"/>
            <a:ext cx="760921" cy="727837"/>
          </a:xfrm>
          <a:prstGeom prst="rect">
            <a:avLst/>
          </a:prstGeom>
          <a:effectLst/>
        </p:spPr>
      </p:pic>
      <p:sp>
        <p:nvSpPr>
          <p:cNvPr id="10" name="Footer Placeholder 4"/>
          <p:cNvSpPr>
            <a:spLocks noGrp="1"/>
          </p:cNvSpPr>
          <p:nvPr>
            <p:ph type="ftr" sz="quarter" idx="3"/>
          </p:nvPr>
        </p:nvSpPr>
        <p:spPr>
          <a:xfrm>
            <a:off x="379120" y="6407835"/>
            <a:ext cx="7559473" cy="252000"/>
          </a:xfrm>
          <a:prstGeom prst="rect">
            <a:avLst/>
          </a:prstGeom>
        </p:spPr>
        <p:txBody>
          <a:bodyPr vert="horz" lIns="0" tIns="0" rIns="0" bIns="0" rtlCol="0" anchor="ctr" anchorCtr="0"/>
          <a:lstStyle>
            <a:lvl1pPr algn="l">
              <a:defRPr sz="800" b="0">
                <a:solidFill>
                  <a:schemeClr val="accent2"/>
                </a:solidFill>
              </a:defRPr>
            </a:lvl1pPr>
          </a:lstStyle>
          <a:p>
            <a:r>
              <a:rPr lang="fr-FR" dirty="0"/>
              <a:t>© 2015 Agri SA</a:t>
            </a:r>
          </a:p>
        </p:txBody>
      </p:sp>
      <p:sp>
        <p:nvSpPr>
          <p:cNvPr id="11" name="Slide Number Placeholder 7"/>
          <p:cNvSpPr>
            <a:spLocks noGrp="1"/>
          </p:cNvSpPr>
          <p:nvPr>
            <p:ph type="sldNum" sz="quarter" idx="4"/>
          </p:nvPr>
        </p:nvSpPr>
        <p:spPr>
          <a:xfrm>
            <a:off x="7986787" y="6407835"/>
            <a:ext cx="792088" cy="252000"/>
          </a:xfrm>
          <a:prstGeom prst="rect">
            <a:avLst/>
          </a:prstGeom>
        </p:spPr>
        <p:txBody>
          <a:bodyPr vert="horz" lIns="0" tIns="0" rIns="0" bIns="0" rtlCol="0" anchor="ctr" anchorCtr="0"/>
          <a:lstStyle>
            <a:lvl1pPr algn="r">
              <a:defRPr sz="800" b="0">
                <a:solidFill>
                  <a:schemeClr val="accent2"/>
                </a:solidFill>
              </a:defRPr>
            </a:lvl1pPr>
          </a:lstStyle>
          <a:p>
            <a:fld id="{95CC1D26-A9BD-4BDE-BDD9-08EDBAE96860}"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Chart">
    <p:spTree>
      <p:nvGrpSpPr>
        <p:cNvPr id="1" name=""/>
        <p:cNvGrpSpPr/>
        <p:nvPr/>
      </p:nvGrpSpPr>
      <p:grpSpPr>
        <a:xfrm>
          <a:off x="0" y="0"/>
          <a:ext cx="0" cy="0"/>
          <a:chOff x="0" y="0"/>
          <a:chExt cx="0" cy="0"/>
        </a:xfrm>
      </p:grpSpPr>
      <p:sp>
        <p:nvSpPr>
          <p:cNvPr id="20" name="Text Placeholder 19"/>
          <p:cNvSpPr>
            <a:spLocks noGrp="1"/>
          </p:cNvSpPr>
          <p:nvPr>
            <p:ph type="body" sz="quarter" idx="14"/>
          </p:nvPr>
        </p:nvSpPr>
        <p:spPr>
          <a:xfrm>
            <a:off x="379120" y="1293813"/>
            <a:ext cx="4013493" cy="4945062"/>
          </a:xfrm>
        </p:spPr>
        <p:txBody>
          <a:bodyPr/>
          <a:lstStyle>
            <a:lvl1pPr>
              <a:defRPr>
                <a:solidFill>
                  <a:srgbClr val="000000"/>
                </a:solidFill>
              </a:defRPr>
            </a:lvl1pPr>
            <a:lvl2pPr>
              <a:defRPr lang="en-GB" sz="1600" kern="1200" dirty="0">
                <a:solidFill>
                  <a:srgbClr val="000000"/>
                </a:solidFill>
                <a:latin typeface="+mn-lt"/>
                <a:ea typeface="+mn-ea"/>
                <a:cs typeface="+mn-cs"/>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p:txBody>
      </p:sp>
      <p:sp>
        <p:nvSpPr>
          <p:cNvPr id="8" name="Chart Placeholder 7"/>
          <p:cNvSpPr>
            <a:spLocks noGrp="1"/>
          </p:cNvSpPr>
          <p:nvPr>
            <p:ph type="chart" sz="quarter" idx="15"/>
          </p:nvPr>
        </p:nvSpPr>
        <p:spPr>
          <a:xfrm>
            <a:off x="4761982" y="1293813"/>
            <a:ext cx="4025900" cy="4945062"/>
          </a:xfrm>
        </p:spPr>
        <p:txBody>
          <a:bodyPr/>
          <a:lstStyle>
            <a:lvl1pPr>
              <a:defRPr>
                <a:solidFill>
                  <a:srgbClr val="000000"/>
                </a:solidFill>
              </a:defRPr>
            </a:lvl1pPr>
          </a:lstStyle>
          <a:p>
            <a:r>
              <a:rPr lang="en-US"/>
              <a:t>Click icon to add chart</a:t>
            </a:r>
            <a:endParaRPr lang="en-GB" dirty="0"/>
          </a:p>
        </p:txBody>
      </p:sp>
      <p:sp>
        <p:nvSpPr>
          <p:cNvPr id="9" name="Title Placeholder 1"/>
          <p:cNvSpPr>
            <a:spLocks noGrp="1"/>
          </p:cNvSpPr>
          <p:nvPr>
            <p:ph type="title"/>
          </p:nvPr>
        </p:nvSpPr>
        <p:spPr>
          <a:xfrm>
            <a:off x="379120" y="313697"/>
            <a:ext cx="7330571" cy="834066"/>
          </a:xfrm>
          <a:prstGeom prst="rect">
            <a:avLst/>
          </a:prstGeom>
        </p:spPr>
        <p:txBody>
          <a:bodyPr vert="horz" lIns="0" tIns="0" rIns="0" bIns="0" rtlCol="0" anchor="t" anchorCtr="0">
            <a:noAutofit/>
          </a:bodyPr>
          <a:lstStyle/>
          <a:p>
            <a:r>
              <a:rPr lang="en-US"/>
              <a:t>Click to edit Master title style</a:t>
            </a:r>
            <a:endParaRPr lang="en-GB" dirty="0"/>
          </a:p>
        </p:txBody>
      </p:sp>
      <p:pic>
        <p:nvPicPr>
          <p:cNvPr id="12" name="Picture 11"/>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8017953" y="389200"/>
            <a:ext cx="760921" cy="727837"/>
          </a:xfrm>
          <a:prstGeom prst="rect">
            <a:avLst/>
          </a:prstGeom>
          <a:effectLst/>
        </p:spPr>
      </p:pic>
      <p:sp>
        <p:nvSpPr>
          <p:cNvPr id="10" name="Footer Placeholder 4"/>
          <p:cNvSpPr>
            <a:spLocks noGrp="1"/>
          </p:cNvSpPr>
          <p:nvPr>
            <p:ph type="ftr" sz="quarter" idx="3"/>
          </p:nvPr>
        </p:nvSpPr>
        <p:spPr>
          <a:xfrm>
            <a:off x="379120" y="6407835"/>
            <a:ext cx="7559473" cy="252000"/>
          </a:xfrm>
          <a:prstGeom prst="rect">
            <a:avLst/>
          </a:prstGeom>
        </p:spPr>
        <p:txBody>
          <a:bodyPr vert="horz" lIns="0" tIns="0" rIns="0" bIns="0" rtlCol="0" anchor="ctr" anchorCtr="0"/>
          <a:lstStyle>
            <a:lvl1pPr algn="l">
              <a:defRPr sz="800" b="0">
                <a:solidFill>
                  <a:schemeClr val="accent2"/>
                </a:solidFill>
              </a:defRPr>
            </a:lvl1pPr>
          </a:lstStyle>
          <a:p>
            <a:r>
              <a:rPr lang="fr-FR" dirty="0"/>
              <a:t>© 2015 Agri SA</a:t>
            </a:r>
          </a:p>
        </p:txBody>
      </p:sp>
      <p:sp>
        <p:nvSpPr>
          <p:cNvPr id="11" name="Slide Number Placeholder 7"/>
          <p:cNvSpPr>
            <a:spLocks noGrp="1"/>
          </p:cNvSpPr>
          <p:nvPr>
            <p:ph type="sldNum" sz="quarter" idx="4"/>
          </p:nvPr>
        </p:nvSpPr>
        <p:spPr>
          <a:xfrm>
            <a:off x="7986787" y="6407835"/>
            <a:ext cx="792088" cy="252000"/>
          </a:xfrm>
          <a:prstGeom prst="rect">
            <a:avLst/>
          </a:prstGeom>
        </p:spPr>
        <p:txBody>
          <a:bodyPr vert="horz" lIns="0" tIns="0" rIns="0" bIns="0" rtlCol="0" anchor="ctr" anchorCtr="0"/>
          <a:lstStyle>
            <a:lvl1pPr algn="r">
              <a:defRPr sz="800" b="0">
                <a:solidFill>
                  <a:schemeClr val="accent2"/>
                </a:solidFill>
              </a:defRPr>
            </a:lvl1pPr>
          </a:lstStyle>
          <a:p>
            <a:fld id="{95CC1D26-A9BD-4BDE-BDD9-08EDBAE96860}" type="slidenum">
              <a:rPr lang="en-GB" smtClean="0"/>
              <a:pPr/>
              <a:t>‹#›</a:t>
            </a:fld>
            <a:endParaRPr lang="en-GB"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2 Column Content">
    <p:spTree>
      <p:nvGrpSpPr>
        <p:cNvPr id="1" name=""/>
        <p:cNvGrpSpPr/>
        <p:nvPr/>
      </p:nvGrpSpPr>
      <p:grpSpPr>
        <a:xfrm>
          <a:off x="0" y="0"/>
          <a:ext cx="0" cy="0"/>
          <a:chOff x="0" y="0"/>
          <a:chExt cx="0" cy="0"/>
        </a:xfrm>
      </p:grpSpPr>
      <p:sp>
        <p:nvSpPr>
          <p:cNvPr id="20" name="Text Placeholder 19"/>
          <p:cNvSpPr>
            <a:spLocks noGrp="1"/>
          </p:cNvSpPr>
          <p:nvPr>
            <p:ph type="body" sz="quarter" idx="14"/>
          </p:nvPr>
        </p:nvSpPr>
        <p:spPr>
          <a:xfrm>
            <a:off x="379120" y="1819807"/>
            <a:ext cx="4013493" cy="4419068"/>
          </a:xfrm>
        </p:spPr>
        <p:txBody>
          <a:bodyPr/>
          <a:lstStyle>
            <a:lvl1pPr>
              <a:defRPr>
                <a:solidFill>
                  <a:srgbClr val="000000"/>
                </a:solidFill>
              </a:defRPr>
            </a:lvl1pPr>
            <a:lvl2pPr>
              <a:defRPr lang="en-GB" sz="1600" kern="1200" dirty="0">
                <a:solidFill>
                  <a:srgbClr val="000000"/>
                </a:solidFill>
                <a:latin typeface="+mn-lt"/>
                <a:ea typeface="+mn-ea"/>
                <a:cs typeface="+mn-cs"/>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p:txBody>
      </p:sp>
      <p:sp>
        <p:nvSpPr>
          <p:cNvPr id="13" name="Text Placeholder 8"/>
          <p:cNvSpPr>
            <a:spLocks noGrp="1"/>
          </p:cNvSpPr>
          <p:nvPr>
            <p:ph type="body" sz="quarter" idx="13"/>
          </p:nvPr>
        </p:nvSpPr>
        <p:spPr>
          <a:xfrm>
            <a:off x="379120" y="1147763"/>
            <a:ext cx="8408762" cy="506412"/>
          </a:xfrm>
        </p:spPr>
        <p:txBody>
          <a:bodyPr>
            <a:noAutofit/>
          </a:bodyPr>
          <a:lstStyle>
            <a:lvl1pPr marL="0" indent="0">
              <a:buNone/>
              <a:defRPr sz="1800" b="1">
                <a:solidFill>
                  <a:srgbClr val="004696"/>
                </a:solidFill>
              </a:defRPr>
            </a:lvl1pPr>
          </a:lstStyle>
          <a:p>
            <a:pPr lvl="0"/>
            <a:r>
              <a:rPr lang="en-US"/>
              <a:t>Click to edit Master text styles</a:t>
            </a:r>
          </a:p>
        </p:txBody>
      </p:sp>
      <p:sp>
        <p:nvSpPr>
          <p:cNvPr id="9" name="Title Placeholder 1"/>
          <p:cNvSpPr>
            <a:spLocks noGrp="1"/>
          </p:cNvSpPr>
          <p:nvPr>
            <p:ph type="title"/>
          </p:nvPr>
        </p:nvSpPr>
        <p:spPr>
          <a:xfrm>
            <a:off x="379120" y="313697"/>
            <a:ext cx="7330571" cy="834066"/>
          </a:xfrm>
          <a:prstGeom prst="rect">
            <a:avLst/>
          </a:prstGeom>
        </p:spPr>
        <p:txBody>
          <a:bodyPr vert="horz" lIns="0" tIns="0" rIns="0" bIns="0" rtlCol="0" anchor="t" anchorCtr="0">
            <a:noAutofit/>
          </a:bodyPr>
          <a:lstStyle/>
          <a:p>
            <a:r>
              <a:rPr lang="en-US"/>
              <a:t>Click to edit Master title style</a:t>
            </a:r>
            <a:endParaRPr lang="en-GB" dirty="0"/>
          </a:p>
        </p:txBody>
      </p:sp>
      <p:pic>
        <p:nvPicPr>
          <p:cNvPr id="12" name="Picture 11"/>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8017953" y="389200"/>
            <a:ext cx="760921" cy="727837"/>
          </a:xfrm>
          <a:prstGeom prst="rect">
            <a:avLst/>
          </a:prstGeom>
          <a:effectLst/>
        </p:spPr>
      </p:pic>
      <p:sp>
        <p:nvSpPr>
          <p:cNvPr id="10" name="Text Placeholder 19"/>
          <p:cNvSpPr>
            <a:spLocks noGrp="1"/>
          </p:cNvSpPr>
          <p:nvPr>
            <p:ph type="body" sz="quarter" idx="15"/>
          </p:nvPr>
        </p:nvSpPr>
        <p:spPr>
          <a:xfrm>
            <a:off x="4752975" y="1819807"/>
            <a:ext cx="4034907" cy="4419068"/>
          </a:xfrm>
        </p:spPr>
        <p:txBody>
          <a:bodyPr/>
          <a:lstStyle>
            <a:lvl1pPr>
              <a:defRPr>
                <a:solidFill>
                  <a:srgbClr val="000000"/>
                </a:solidFill>
              </a:defRPr>
            </a:lvl1pPr>
            <a:lvl2pPr>
              <a:defRPr lang="en-GB" sz="1600" kern="1200" dirty="0">
                <a:solidFill>
                  <a:srgbClr val="000000"/>
                </a:solidFill>
                <a:latin typeface="+mn-lt"/>
                <a:ea typeface="+mn-ea"/>
                <a:cs typeface="+mn-cs"/>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p:txBody>
      </p:sp>
      <p:sp>
        <p:nvSpPr>
          <p:cNvPr id="11" name="Footer Placeholder 4"/>
          <p:cNvSpPr>
            <a:spLocks noGrp="1"/>
          </p:cNvSpPr>
          <p:nvPr>
            <p:ph type="ftr" sz="quarter" idx="3"/>
          </p:nvPr>
        </p:nvSpPr>
        <p:spPr>
          <a:xfrm>
            <a:off x="379120" y="6407835"/>
            <a:ext cx="7559473" cy="252000"/>
          </a:xfrm>
          <a:prstGeom prst="rect">
            <a:avLst/>
          </a:prstGeom>
        </p:spPr>
        <p:txBody>
          <a:bodyPr vert="horz" lIns="0" tIns="0" rIns="0" bIns="0" rtlCol="0" anchor="ctr" anchorCtr="0"/>
          <a:lstStyle>
            <a:lvl1pPr algn="l">
              <a:defRPr sz="800" b="0">
                <a:solidFill>
                  <a:schemeClr val="accent2"/>
                </a:solidFill>
              </a:defRPr>
            </a:lvl1pPr>
          </a:lstStyle>
          <a:p>
            <a:r>
              <a:rPr lang="fr-FR" dirty="0"/>
              <a:t>© 2015 Agri SA</a:t>
            </a:r>
          </a:p>
        </p:txBody>
      </p:sp>
      <p:sp>
        <p:nvSpPr>
          <p:cNvPr id="14" name="Slide Number Placeholder 7"/>
          <p:cNvSpPr>
            <a:spLocks noGrp="1"/>
          </p:cNvSpPr>
          <p:nvPr>
            <p:ph type="sldNum" sz="quarter" idx="4"/>
          </p:nvPr>
        </p:nvSpPr>
        <p:spPr>
          <a:xfrm>
            <a:off x="7986787" y="6407835"/>
            <a:ext cx="792088" cy="252000"/>
          </a:xfrm>
          <a:prstGeom prst="rect">
            <a:avLst/>
          </a:prstGeom>
        </p:spPr>
        <p:txBody>
          <a:bodyPr vert="horz" lIns="0" tIns="0" rIns="0" bIns="0" rtlCol="0" anchor="ctr" anchorCtr="0"/>
          <a:lstStyle>
            <a:lvl1pPr algn="r">
              <a:defRPr sz="800" b="0">
                <a:solidFill>
                  <a:schemeClr val="accent2"/>
                </a:solidFill>
              </a:defRPr>
            </a:lvl1pPr>
          </a:lstStyle>
          <a:p>
            <a:fld id="{95CC1D26-A9BD-4BDE-BDD9-08EDBAE96860}" type="slidenum">
              <a:rPr lang="en-GB" smtClean="0"/>
              <a:pPr/>
              <a:t>‹#›</a:t>
            </a:fld>
            <a:endParaRPr lang="en-GB"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20" name="Text Placeholder 19"/>
          <p:cNvSpPr>
            <a:spLocks noGrp="1"/>
          </p:cNvSpPr>
          <p:nvPr>
            <p:ph type="body" sz="quarter" idx="14"/>
          </p:nvPr>
        </p:nvSpPr>
        <p:spPr>
          <a:xfrm>
            <a:off x="379120" y="1293813"/>
            <a:ext cx="4013493" cy="4945062"/>
          </a:xfrm>
        </p:spPr>
        <p:txBody>
          <a:bodyPr/>
          <a:lstStyle>
            <a:lvl1pPr>
              <a:defRPr>
                <a:solidFill>
                  <a:srgbClr val="000000"/>
                </a:solidFill>
              </a:defRPr>
            </a:lvl1pPr>
            <a:lvl2pPr>
              <a:defRPr lang="en-GB" sz="1600" kern="1200" dirty="0">
                <a:solidFill>
                  <a:srgbClr val="000000"/>
                </a:solidFill>
                <a:latin typeface="+mn-lt"/>
                <a:ea typeface="+mn-ea"/>
                <a:cs typeface="+mn-cs"/>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p:txBody>
      </p:sp>
      <p:sp>
        <p:nvSpPr>
          <p:cNvPr id="9" name="Title Placeholder 1"/>
          <p:cNvSpPr>
            <a:spLocks noGrp="1"/>
          </p:cNvSpPr>
          <p:nvPr>
            <p:ph type="title"/>
          </p:nvPr>
        </p:nvSpPr>
        <p:spPr>
          <a:xfrm>
            <a:off x="379120" y="313697"/>
            <a:ext cx="7330571" cy="834066"/>
          </a:xfrm>
          <a:prstGeom prst="rect">
            <a:avLst/>
          </a:prstGeom>
        </p:spPr>
        <p:txBody>
          <a:bodyPr vert="horz" lIns="0" tIns="0" rIns="0" bIns="0" rtlCol="0" anchor="t" anchorCtr="0">
            <a:noAutofit/>
          </a:bodyPr>
          <a:lstStyle/>
          <a:p>
            <a:r>
              <a:rPr lang="en-US"/>
              <a:t>Click to edit Master title style</a:t>
            </a:r>
            <a:endParaRPr lang="en-GB" dirty="0"/>
          </a:p>
        </p:txBody>
      </p:sp>
      <p:pic>
        <p:nvPicPr>
          <p:cNvPr id="12" name="Picture 11"/>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8017953" y="389200"/>
            <a:ext cx="760921" cy="727837"/>
          </a:xfrm>
          <a:prstGeom prst="rect">
            <a:avLst/>
          </a:prstGeom>
          <a:effectLst/>
        </p:spPr>
      </p:pic>
      <p:sp>
        <p:nvSpPr>
          <p:cNvPr id="10" name="Text Placeholder 19"/>
          <p:cNvSpPr>
            <a:spLocks noGrp="1"/>
          </p:cNvSpPr>
          <p:nvPr>
            <p:ph type="body" sz="quarter" idx="15"/>
          </p:nvPr>
        </p:nvSpPr>
        <p:spPr>
          <a:xfrm>
            <a:off x="4752975" y="1293813"/>
            <a:ext cx="4034907" cy="4945062"/>
          </a:xfrm>
        </p:spPr>
        <p:txBody>
          <a:bodyPr/>
          <a:lstStyle>
            <a:lvl1pPr>
              <a:defRPr>
                <a:solidFill>
                  <a:srgbClr val="000000"/>
                </a:solidFill>
              </a:defRPr>
            </a:lvl1pPr>
            <a:lvl2pPr>
              <a:defRPr lang="en-GB" sz="1600" kern="1200" dirty="0">
                <a:solidFill>
                  <a:srgbClr val="000000"/>
                </a:solidFill>
                <a:latin typeface="+mn-lt"/>
                <a:ea typeface="+mn-ea"/>
                <a:cs typeface="+mn-cs"/>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p:txBody>
      </p:sp>
      <p:sp>
        <p:nvSpPr>
          <p:cNvPr id="8" name="Footer Placeholder 4"/>
          <p:cNvSpPr>
            <a:spLocks noGrp="1"/>
          </p:cNvSpPr>
          <p:nvPr>
            <p:ph type="ftr" sz="quarter" idx="3"/>
          </p:nvPr>
        </p:nvSpPr>
        <p:spPr>
          <a:xfrm>
            <a:off x="379120" y="6407835"/>
            <a:ext cx="7559473" cy="252000"/>
          </a:xfrm>
          <a:prstGeom prst="rect">
            <a:avLst/>
          </a:prstGeom>
        </p:spPr>
        <p:txBody>
          <a:bodyPr vert="horz" lIns="0" tIns="0" rIns="0" bIns="0" rtlCol="0" anchor="ctr" anchorCtr="0"/>
          <a:lstStyle>
            <a:lvl1pPr algn="l">
              <a:defRPr sz="800" b="0">
                <a:solidFill>
                  <a:schemeClr val="accent2"/>
                </a:solidFill>
              </a:defRPr>
            </a:lvl1pPr>
          </a:lstStyle>
          <a:p>
            <a:r>
              <a:rPr lang="fr-FR" dirty="0"/>
              <a:t>© 2015 Agri SA</a:t>
            </a:r>
          </a:p>
        </p:txBody>
      </p:sp>
      <p:sp>
        <p:nvSpPr>
          <p:cNvPr id="11" name="Slide Number Placeholder 7"/>
          <p:cNvSpPr>
            <a:spLocks noGrp="1"/>
          </p:cNvSpPr>
          <p:nvPr>
            <p:ph type="sldNum" sz="quarter" idx="4"/>
          </p:nvPr>
        </p:nvSpPr>
        <p:spPr>
          <a:xfrm>
            <a:off x="7986787" y="6407835"/>
            <a:ext cx="792088" cy="252000"/>
          </a:xfrm>
          <a:prstGeom prst="rect">
            <a:avLst/>
          </a:prstGeom>
        </p:spPr>
        <p:txBody>
          <a:bodyPr vert="horz" lIns="0" tIns="0" rIns="0" bIns="0" rtlCol="0" anchor="ctr" anchorCtr="0"/>
          <a:lstStyle>
            <a:lvl1pPr algn="r">
              <a:defRPr sz="800" b="0">
                <a:solidFill>
                  <a:schemeClr val="accent2"/>
                </a:solidFill>
              </a:defRPr>
            </a:lvl1pPr>
          </a:lstStyle>
          <a:p>
            <a:fld id="{95CC1D26-A9BD-4BDE-BDD9-08EDBAE96860}" type="slidenum">
              <a:rPr lang="en-GB" smtClean="0"/>
              <a:pPr/>
              <a:t>‹#›</a:t>
            </a:fld>
            <a:endParaRPr lang="en-GB"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and Intr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120" y="1663182"/>
            <a:ext cx="8399755" cy="4575693"/>
          </a:xfrm>
        </p:spPr>
        <p:txBody>
          <a:bodyPr/>
          <a:lstStyle>
            <a:lvl1pPr marL="0" indent="0">
              <a:buNone/>
              <a:defRPr b="1">
                <a:solidFill>
                  <a:schemeClr val="accent4"/>
                </a:solidFill>
              </a:defRPr>
            </a:lvl1pPr>
            <a:lvl2pPr marL="180000" indent="-180000">
              <a:buFont typeface="Arial" pitchFamily="34" charset="0"/>
              <a:buChar char="•"/>
              <a:tabLst/>
              <a:defRPr/>
            </a:lvl2pPr>
            <a:lvl3pPr marL="360000" indent="-180000">
              <a:buFont typeface="Lucida Grande"/>
              <a:buChar char="­"/>
              <a:defRPr lang="en-GB" sz="1600" i="0" kern="1200" dirty="0">
                <a:solidFill>
                  <a:schemeClr val="tx1"/>
                </a:solidFill>
                <a:latin typeface="+mn-lt"/>
                <a:ea typeface="+mn-ea"/>
                <a:cs typeface="+mn-cs"/>
              </a:defRPr>
            </a:lvl3pPr>
            <a:lvl4pPr marL="534988" indent="-263525">
              <a:buFont typeface="Arial" pitchFamily="34" charset="0"/>
              <a:buChar char="−"/>
              <a:defRPr i="0"/>
            </a:lvl4pPr>
            <a:lvl5pPr marL="806450" indent="-271463">
              <a:defRPr i="0"/>
            </a:lvl5pPr>
          </a:lstStyle>
          <a:p>
            <a:pPr lvl="0"/>
            <a:r>
              <a:rPr lang="en-US"/>
              <a:t>Click to edit Master text styles</a:t>
            </a:r>
          </a:p>
          <a:p>
            <a:pPr lvl="1"/>
            <a:r>
              <a:rPr lang="en-US"/>
              <a:t>Second level</a:t>
            </a:r>
          </a:p>
          <a:p>
            <a:pPr lvl="2"/>
            <a:r>
              <a:rPr lang="en-US"/>
              <a:t>Third level</a:t>
            </a:r>
          </a:p>
        </p:txBody>
      </p:sp>
      <p:sp>
        <p:nvSpPr>
          <p:cNvPr id="10" name="Text Placeholder 8"/>
          <p:cNvSpPr>
            <a:spLocks noGrp="1"/>
          </p:cNvSpPr>
          <p:nvPr>
            <p:ph type="body" sz="quarter" idx="13"/>
          </p:nvPr>
        </p:nvSpPr>
        <p:spPr>
          <a:xfrm>
            <a:off x="379120" y="1147763"/>
            <a:ext cx="8408762" cy="506412"/>
          </a:xfrm>
        </p:spPr>
        <p:txBody>
          <a:bodyPr>
            <a:noAutofit/>
          </a:bodyPr>
          <a:lstStyle>
            <a:lvl1pPr marL="0" indent="0">
              <a:buNone/>
              <a:defRPr sz="1800" b="1">
                <a:solidFill>
                  <a:schemeClr val="accent3"/>
                </a:solidFill>
              </a:defRPr>
            </a:lvl1pPr>
          </a:lstStyle>
          <a:p>
            <a:pPr lvl="0"/>
            <a:r>
              <a:rPr lang="en-US"/>
              <a:t>Click to edit Master text styles</a:t>
            </a:r>
          </a:p>
        </p:txBody>
      </p:sp>
      <p:sp>
        <p:nvSpPr>
          <p:cNvPr id="7" name="Title Placeholder 1"/>
          <p:cNvSpPr>
            <a:spLocks noGrp="1"/>
          </p:cNvSpPr>
          <p:nvPr>
            <p:ph type="title"/>
          </p:nvPr>
        </p:nvSpPr>
        <p:spPr>
          <a:xfrm>
            <a:off x="379120" y="313697"/>
            <a:ext cx="7330571" cy="834066"/>
          </a:xfrm>
          <a:prstGeom prst="rect">
            <a:avLst/>
          </a:prstGeom>
        </p:spPr>
        <p:txBody>
          <a:bodyPr vert="horz" lIns="0" tIns="0" rIns="0" bIns="0" rtlCol="0" anchor="t" anchorCtr="0">
            <a:noAutofit/>
          </a:bodyPr>
          <a:lstStyle/>
          <a:p>
            <a:r>
              <a:rPr lang="en-US"/>
              <a:t>Click to edit Master title style</a:t>
            </a:r>
            <a:endParaRPr lang="en-GB" dirty="0"/>
          </a:p>
        </p:txBody>
      </p:sp>
      <p:pic>
        <p:nvPicPr>
          <p:cNvPr id="13" name="Picture 12"/>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8017953" y="389200"/>
            <a:ext cx="760921" cy="727837"/>
          </a:xfrm>
          <a:prstGeom prst="rect">
            <a:avLst/>
          </a:prstGeom>
          <a:effectLst/>
        </p:spPr>
      </p:pic>
      <p:sp>
        <p:nvSpPr>
          <p:cNvPr id="8" name="Footer Placeholder 4"/>
          <p:cNvSpPr>
            <a:spLocks noGrp="1"/>
          </p:cNvSpPr>
          <p:nvPr>
            <p:ph type="ftr" sz="quarter" idx="3"/>
          </p:nvPr>
        </p:nvSpPr>
        <p:spPr>
          <a:xfrm>
            <a:off x="379120" y="6407835"/>
            <a:ext cx="7559473" cy="252000"/>
          </a:xfrm>
          <a:prstGeom prst="rect">
            <a:avLst/>
          </a:prstGeom>
        </p:spPr>
        <p:txBody>
          <a:bodyPr vert="horz" lIns="0" tIns="0" rIns="0" bIns="0" rtlCol="0" anchor="ctr" anchorCtr="0"/>
          <a:lstStyle>
            <a:lvl1pPr algn="l">
              <a:defRPr sz="800" b="0">
                <a:solidFill>
                  <a:schemeClr val="accent2"/>
                </a:solidFill>
              </a:defRPr>
            </a:lvl1pPr>
          </a:lstStyle>
          <a:p>
            <a:r>
              <a:rPr lang="fr-FR" dirty="0"/>
              <a:t>© 2015 Agri SA</a:t>
            </a:r>
          </a:p>
        </p:txBody>
      </p:sp>
      <p:sp>
        <p:nvSpPr>
          <p:cNvPr id="9" name="Slide Number Placeholder 7"/>
          <p:cNvSpPr>
            <a:spLocks noGrp="1"/>
          </p:cNvSpPr>
          <p:nvPr>
            <p:ph type="sldNum" sz="quarter" idx="4"/>
          </p:nvPr>
        </p:nvSpPr>
        <p:spPr>
          <a:xfrm>
            <a:off x="7986787" y="6407835"/>
            <a:ext cx="792088" cy="252000"/>
          </a:xfrm>
          <a:prstGeom prst="rect">
            <a:avLst/>
          </a:prstGeom>
        </p:spPr>
        <p:txBody>
          <a:bodyPr vert="horz" lIns="0" tIns="0" rIns="0" bIns="0" rtlCol="0" anchor="ctr" anchorCtr="0"/>
          <a:lstStyle>
            <a:lvl1pPr algn="r">
              <a:defRPr sz="800" b="0">
                <a:solidFill>
                  <a:schemeClr val="accent2"/>
                </a:solidFill>
              </a:defRPr>
            </a:lvl1pPr>
          </a:lstStyle>
          <a:p>
            <a:fld id="{95CC1D26-A9BD-4BDE-BDD9-08EDBAE96860}" type="slidenum">
              <a:rPr lang="en-GB" smtClean="0"/>
              <a:pPr/>
              <a:t>‹#›</a:t>
            </a:fld>
            <a:endParaRPr lang="en-GB"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Intro Content and Image">
    <p:spTree>
      <p:nvGrpSpPr>
        <p:cNvPr id="1" name=""/>
        <p:cNvGrpSpPr/>
        <p:nvPr/>
      </p:nvGrpSpPr>
      <p:grpSpPr>
        <a:xfrm>
          <a:off x="0" y="0"/>
          <a:ext cx="0" cy="0"/>
          <a:chOff x="0" y="0"/>
          <a:chExt cx="0" cy="0"/>
        </a:xfrm>
      </p:grpSpPr>
      <p:sp>
        <p:nvSpPr>
          <p:cNvPr id="11" name="Picture Placeholder 4"/>
          <p:cNvSpPr>
            <a:spLocks noGrp="1"/>
          </p:cNvSpPr>
          <p:nvPr>
            <p:ph type="pic" sz="quarter" idx="10"/>
          </p:nvPr>
        </p:nvSpPr>
        <p:spPr>
          <a:xfrm>
            <a:off x="4572000" y="0"/>
            <a:ext cx="4572000" cy="6858000"/>
          </a:xfrm>
        </p:spPr>
        <p:txBody>
          <a:bodyPr/>
          <a:lstStyle/>
          <a:p>
            <a:r>
              <a:rPr lang="en-US"/>
              <a:t>Click icon to add picture</a:t>
            </a:r>
            <a:endParaRPr lang="en-ZA" dirty="0"/>
          </a:p>
        </p:txBody>
      </p:sp>
      <p:sp>
        <p:nvSpPr>
          <p:cNvPr id="8" name="Rectangle 7"/>
          <p:cNvSpPr/>
          <p:nvPr userDrawn="1"/>
        </p:nvSpPr>
        <p:spPr>
          <a:xfrm>
            <a:off x="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8"/>
          <p:cNvSpPr>
            <a:spLocks noGrp="1"/>
          </p:cNvSpPr>
          <p:nvPr>
            <p:ph type="body" sz="quarter" idx="13"/>
          </p:nvPr>
        </p:nvSpPr>
        <p:spPr>
          <a:xfrm>
            <a:off x="379120" y="1147763"/>
            <a:ext cx="4013493" cy="506412"/>
          </a:xfrm>
        </p:spPr>
        <p:txBody>
          <a:bodyPr>
            <a:noAutofit/>
          </a:bodyPr>
          <a:lstStyle>
            <a:lvl1pPr marL="0" indent="0">
              <a:buNone/>
              <a:defRPr sz="1800" b="1">
                <a:solidFill>
                  <a:srgbClr val="004696"/>
                </a:solidFill>
              </a:defRPr>
            </a:lvl1pPr>
          </a:lstStyle>
          <a:p>
            <a:pPr lvl="0"/>
            <a:r>
              <a:rPr lang="en-US"/>
              <a:t>Click to edit Master text styles</a:t>
            </a:r>
          </a:p>
        </p:txBody>
      </p:sp>
      <p:sp>
        <p:nvSpPr>
          <p:cNvPr id="9" name="Title Placeholder 1"/>
          <p:cNvSpPr>
            <a:spLocks noGrp="1"/>
          </p:cNvSpPr>
          <p:nvPr>
            <p:ph type="title"/>
          </p:nvPr>
        </p:nvSpPr>
        <p:spPr>
          <a:xfrm>
            <a:off x="379120" y="313697"/>
            <a:ext cx="4013493" cy="834066"/>
          </a:xfrm>
          <a:prstGeom prst="rect">
            <a:avLst/>
          </a:prstGeom>
        </p:spPr>
        <p:txBody>
          <a:bodyPr vert="horz" lIns="0" tIns="0" rIns="0" bIns="0" rtlCol="0" anchor="t" anchorCtr="0">
            <a:noAutofit/>
          </a:bodyPr>
          <a:lstStyle/>
          <a:p>
            <a:r>
              <a:rPr lang="en-US"/>
              <a:t>Click to edit Master title style</a:t>
            </a:r>
            <a:endParaRPr lang="en-GB" dirty="0"/>
          </a:p>
        </p:txBody>
      </p:sp>
      <p:sp>
        <p:nvSpPr>
          <p:cNvPr id="18" name="Text Placeholder 19"/>
          <p:cNvSpPr>
            <a:spLocks noGrp="1"/>
          </p:cNvSpPr>
          <p:nvPr>
            <p:ph type="body" sz="quarter" idx="14"/>
          </p:nvPr>
        </p:nvSpPr>
        <p:spPr>
          <a:xfrm>
            <a:off x="379120" y="1819807"/>
            <a:ext cx="4013493" cy="4419068"/>
          </a:xfrm>
        </p:spPr>
        <p:txBody>
          <a:bodyPr/>
          <a:lstStyle>
            <a:lvl1pPr marL="0" indent="0">
              <a:buNone/>
              <a:defRPr b="1">
                <a:solidFill>
                  <a:schemeClr val="accent4"/>
                </a:solidFill>
              </a:defRPr>
            </a:lvl1pPr>
            <a:lvl2pPr>
              <a:defRPr lang="en-US" sz="1600" kern="1200" dirty="0" smtClean="0">
                <a:solidFill>
                  <a:schemeClr val="tx1"/>
                </a:solidFill>
                <a:latin typeface="+mn-lt"/>
                <a:ea typeface="+mn-ea"/>
                <a:cs typeface="+mn-cs"/>
              </a:defRPr>
            </a:lvl2pPr>
            <a:lvl3pPr>
              <a:defRPr lang="en-US" sz="1600" i="0" kern="1200" dirty="0" smtClean="0">
                <a:solidFill>
                  <a:schemeClr val="tx1"/>
                </a:solidFill>
                <a:latin typeface="+mn-lt"/>
                <a:ea typeface="+mn-ea"/>
                <a:cs typeface="+mn-cs"/>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0" name="Footer Placeholder 4"/>
          <p:cNvSpPr>
            <a:spLocks noGrp="1"/>
          </p:cNvSpPr>
          <p:nvPr>
            <p:ph type="ftr" sz="quarter" idx="3"/>
          </p:nvPr>
        </p:nvSpPr>
        <p:spPr>
          <a:xfrm>
            <a:off x="379120" y="6407835"/>
            <a:ext cx="7559473" cy="252000"/>
          </a:xfrm>
          <a:prstGeom prst="rect">
            <a:avLst/>
          </a:prstGeom>
        </p:spPr>
        <p:txBody>
          <a:bodyPr vert="horz" lIns="0" tIns="0" rIns="0" bIns="0" rtlCol="0" anchor="ctr" anchorCtr="0"/>
          <a:lstStyle>
            <a:lvl1pPr algn="l">
              <a:defRPr sz="800" b="0">
                <a:solidFill>
                  <a:schemeClr val="accent2"/>
                </a:solidFill>
              </a:defRPr>
            </a:lvl1pPr>
          </a:lstStyle>
          <a:p>
            <a:r>
              <a:rPr lang="fr-FR" dirty="0"/>
              <a:t>© 2015 Agri SA</a:t>
            </a:r>
          </a:p>
        </p:txBody>
      </p:sp>
      <p:sp>
        <p:nvSpPr>
          <p:cNvPr id="12" name="Slide Number Placeholder 7"/>
          <p:cNvSpPr>
            <a:spLocks noGrp="1"/>
          </p:cNvSpPr>
          <p:nvPr>
            <p:ph type="sldNum" sz="quarter" idx="4"/>
          </p:nvPr>
        </p:nvSpPr>
        <p:spPr>
          <a:xfrm>
            <a:off x="7986787" y="6407835"/>
            <a:ext cx="792088" cy="252000"/>
          </a:xfrm>
          <a:prstGeom prst="rect">
            <a:avLst/>
          </a:prstGeom>
        </p:spPr>
        <p:txBody>
          <a:bodyPr vert="horz" lIns="0" tIns="0" rIns="0" bIns="0" rtlCol="0" anchor="ctr" anchorCtr="0"/>
          <a:lstStyle>
            <a:lvl1pPr algn="r">
              <a:defRPr sz="800" b="0">
                <a:solidFill>
                  <a:schemeClr val="accent2"/>
                </a:solidFill>
              </a:defRPr>
            </a:lvl1pPr>
          </a:lstStyle>
          <a:p>
            <a:fld id="{95CC1D26-A9BD-4BDE-BDD9-08EDBAE96860}" type="slidenum">
              <a:rPr lang="en-GB" smtClean="0"/>
              <a:pPr/>
              <a:t>‹#›</a:t>
            </a:fld>
            <a:endParaRPr lang="en-GB"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Intro Content and Image">
    <p:spTree>
      <p:nvGrpSpPr>
        <p:cNvPr id="1" name=""/>
        <p:cNvGrpSpPr/>
        <p:nvPr/>
      </p:nvGrpSpPr>
      <p:grpSpPr>
        <a:xfrm>
          <a:off x="0" y="0"/>
          <a:ext cx="0" cy="0"/>
          <a:chOff x="0" y="0"/>
          <a:chExt cx="0" cy="0"/>
        </a:xfrm>
      </p:grpSpPr>
      <p:sp>
        <p:nvSpPr>
          <p:cNvPr id="11" name="Picture Placeholder 4"/>
          <p:cNvSpPr>
            <a:spLocks noGrp="1"/>
          </p:cNvSpPr>
          <p:nvPr>
            <p:ph type="pic" sz="quarter" idx="10"/>
          </p:nvPr>
        </p:nvSpPr>
        <p:spPr>
          <a:xfrm>
            <a:off x="4572000" y="0"/>
            <a:ext cx="4572000" cy="6858000"/>
          </a:xfrm>
        </p:spPr>
        <p:txBody>
          <a:bodyPr/>
          <a:lstStyle/>
          <a:p>
            <a:r>
              <a:rPr lang="en-US"/>
              <a:t>Click icon to add picture</a:t>
            </a:r>
            <a:endParaRPr lang="en-ZA" dirty="0"/>
          </a:p>
        </p:txBody>
      </p:sp>
      <p:sp>
        <p:nvSpPr>
          <p:cNvPr id="8" name="Rectangle 7"/>
          <p:cNvSpPr/>
          <p:nvPr userDrawn="1"/>
        </p:nvSpPr>
        <p:spPr>
          <a:xfrm>
            <a:off x="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Placeholder 1"/>
          <p:cNvSpPr>
            <a:spLocks noGrp="1"/>
          </p:cNvSpPr>
          <p:nvPr>
            <p:ph type="title"/>
          </p:nvPr>
        </p:nvSpPr>
        <p:spPr>
          <a:xfrm>
            <a:off x="379120" y="313697"/>
            <a:ext cx="4013493" cy="834066"/>
          </a:xfrm>
          <a:prstGeom prst="rect">
            <a:avLst/>
          </a:prstGeom>
        </p:spPr>
        <p:txBody>
          <a:bodyPr vert="horz" lIns="0" tIns="0" rIns="0" bIns="0" rtlCol="0" anchor="t" anchorCtr="0">
            <a:noAutofit/>
          </a:bodyPr>
          <a:lstStyle/>
          <a:p>
            <a:r>
              <a:rPr lang="en-US"/>
              <a:t>Click to edit Master title style</a:t>
            </a:r>
            <a:endParaRPr lang="en-GB" dirty="0"/>
          </a:p>
        </p:txBody>
      </p:sp>
      <p:sp>
        <p:nvSpPr>
          <p:cNvPr id="18" name="Text Placeholder 19"/>
          <p:cNvSpPr>
            <a:spLocks noGrp="1"/>
          </p:cNvSpPr>
          <p:nvPr>
            <p:ph type="body" sz="quarter" idx="14"/>
          </p:nvPr>
        </p:nvSpPr>
        <p:spPr>
          <a:xfrm>
            <a:off x="379120" y="1293813"/>
            <a:ext cx="4013493" cy="4945062"/>
          </a:xfrm>
        </p:spPr>
        <p:txBody>
          <a:bodyPr/>
          <a:lstStyle>
            <a:lvl1pPr>
              <a:defRPr>
                <a:solidFill>
                  <a:schemeClr val="tx1"/>
                </a:solidFill>
              </a:defRPr>
            </a:lvl1pPr>
            <a:lvl2pPr>
              <a:defRPr lang="en-GB" sz="1600" kern="1200" dirty="0">
                <a:solidFill>
                  <a:schemeClr val="tx1"/>
                </a:solidFill>
                <a:latin typeface="+mn-lt"/>
                <a:ea typeface="+mn-ea"/>
                <a:cs typeface="+mn-cs"/>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p:txBody>
      </p:sp>
      <p:sp>
        <p:nvSpPr>
          <p:cNvPr id="10" name="Footer Placeholder 4"/>
          <p:cNvSpPr>
            <a:spLocks noGrp="1"/>
          </p:cNvSpPr>
          <p:nvPr>
            <p:ph type="ftr" sz="quarter" idx="3"/>
          </p:nvPr>
        </p:nvSpPr>
        <p:spPr>
          <a:xfrm>
            <a:off x="379120" y="6407835"/>
            <a:ext cx="7559473" cy="252000"/>
          </a:xfrm>
          <a:prstGeom prst="rect">
            <a:avLst/>
          </a:prstGeom>
        </p:spPr>
        <p:txBody>
          <a:bodyPr vert="horz" lIns="0" tIns="0" rIns="0" bIns="0" rtlCol="0" anchor="ctr" anchorCtr="0"/>
          <a:lstStyle>
            <a:lvl1pPr algn="l">
              <a:defRPr sz="800" b="0">
                <a:solidFill>
                  <a:schemeClr val="accent2"/>
                </a:solidFill>
              </a:defRPr>
            </a:lvl1pPr>
          </a:lstStyle>
          <a:p>
            <a:r>
              <a:rPr lang="fr-FR" dirty="0"/>
              <a:t>© 2015 Agri SA</a:t>
            </a:r>
          </a:p>
        </p:txBody>
      </p:sp>
      <p:sp>
        <p:nvSpPr>
          <p:cNvPr id="12" name="Slide Number Placeholder 7"/>
          <p:cNvSpPr>
            <a:spLocks noGrp="1"/>
          </p:cNvSpPr>
          <p:nvPr>
            <p:ph type="sldNum" sz="quarter" idx="4"/>
          </p:nvPr>
        </p:nvSpPr>
        <p:spPr>
          <a:xfrm>
            <a:off x="7986787" y="6407835"/>
            <a:ext cx="792088" cy="252000"/>
          </a:xfrm>
          <a:prstGeom prst="rect">
            <a:avLst/>
          </a:prstGeom>
        </p:spPr>
        <p:txBody>
          <a:bodyPr vert="horz" lIns="0" tIns="0" rIns="0" bIns="0" rtlCol="0" anchor="ctr" anchorCtr="0"/>
          <a:lstStyle>
            <a:lvl1pPr algn="r">
              <a:defRPr sz="800" b="0">
                <a:solidFill>
                  <a:schemeClr val="accent2"/>
                </a:solidFill>
              </a:defRPr>
            </a:lvl1pPr>
          </a:lstStyle>
          <a:p>
            <a:fld id="{95CC1D26-A9BD-4BDE-BDD9-08EDBAE96860}" type="slidenum">
              <a:rPr lang="en-GB" smtClean="0"/>
              <a:pPr/>
              <a:t>‹#›</a:t>
            </a:fld>
            <a:endParaRPr lang="en-GB"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s">
    <p:bg>
      <p:bgPr>
        <a:solidFill>
          <a:schemeClr val="accent1"/>
        </a:solidFill>
        <a:effectLst/>
      </p:bgPr>
    </p:bg>
    <p:spTree>
      <p:nvGrpSpPr>
        <p:cNvPr id="1" name=""/>
        <p:cNvGrpSpPr/>
        <p:nvPr/>
      </p:nvGrpSpPr>
      <p:grpSpPr>
        <a:xfrm>
          <a:off x="0" y="0"/>
          <a:ext cx="0" cy="0"/>
          <a:chOff x="0" y="0"/>
          <a:chExt cx="0" cy="0"/>
        </a:xfrm>
      </p:grpSpPr>
      <p:sp>
        <p:nvSpPr>
          <p:cNvPr id="6" name="Text Placeholder 19"/>
          <p:cNvSpPr>
            <a:spLocks noGrp="1"/>
          </p:cNvSpPr>
          <p:nvPr>
            <p:ph type="body" sz="quarter" idx="14"/>
          </p:nvPr>
        </p:nvSpPr>
        <p:spPr>
          <a:xfrm>
            <a:off x="379120" y="1293813"/>
            <a:ext cx="8399755" cy="4945062"/>
          </a:xfrm>
        </p:spPr>
        <p:txBody>
          <a:bodyPr/>
          <a:lstStyle>
            <a:lvl1pPr>
              <a:defRPr>
                <a:solidFill>
                  <a:schemeClr val="bg2"/>
                </a:solidFill>
              </a:defRPr>
            </a:lvl1pPr>
            <a:lvl2pPr>
              <a:defRPr lang="en-GB" sz="1600" kern="1200" dirty="0">
                <a:solidFill>
                  <a:schemeClr val="bg2"/>
                </a:solidFill>
                <a:latin typeface="+mn-lt"/>
                <a:ea typeface="+mn-ea"/>
                <a:cs typeface="+mn-cs"/>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p:txBody>
      </p:sp>
      <p:sp>
        <p:nvSpPr>
          <p:cNvPr id="7" name="Title Placeholder 1"/>
          <p:cNvSpPr>
            <a:spLocks noGrp="1"/>
          </p:cNvSpPr>
          <p:nvPr>
            <p:ph type="title"/>
          </p:nvPr>
        </p:nvSpPr>
        <p:spPr>
          <a:xfrm>
            <a:off x="379120" y="313697"/>
            <a:ext cx="8399755" cy="834066"/>
          </a:xfrm>
          <a:prstGeom prst="rect">
            <a:avLst/>
          </a:prstGeom>
        </p:spPr>
        <p:txBody>
          <a:bodyPr vert="horz" lIns="0" tIns="0" rIns="0" bIns="0" rtlCol="0" anchor="t" anchorCtr="0">
            <a:noAutofit/>
          </a:bodyPr>
          <a:lstStyle>
            <a:lvl1pPr>
              <a:defRPr>
                <a:solidFill>
                  <a:schemeClr val="bg2"/>
                </a:solidFill>
              </a:defRPr>
            </a:lvl1pPr>
          </a:lstStyle>
          <a:p>
            <a:r>
              <a:rPr lang="en-US"/>
              <a:t>Click to edit Master title style</a:t>
            </a:r>
            <a:endParaRPr lang="en-GB" dirty="0"/>
          </a:p>
        </p:txBody>
      </p:sp>
      <p:sp>
        <p:nvSpPr>
          <p:cNvPr id="8" name="Footer Placeholder 4"/>
          <p:cNvSpPr>
            <a:spLocks noGrp="1"/>
          </p:cNvSpPr>
          <p:nvPr>
            <p:ph type="ftr" sz="quarter" idx="3"/>
          </p:nvPr>
        </p:nvSpPr>
        <p:spPr>
          <a:xfrm>
            <a:off x="379120" y="6407835"/>
            <a:ext cx="7559473" cy="252000"/>
          </a:xfrm>
          <a:prstGeom prst="rect">
            <a:avLst/>
          </a:prstGeom>
        </p:spPr>
        <p:txBody>
          <a:bodyPr vert="horz" lIns="0" tIns="0" rIns="0" bIns="0" rtlCol="0" anchor="ctr" anchorCtr="0"/>
          <a:lstStyle>
            <a:lvl1pPr algn="l">
              <a:defRPr sz="800" b="0">
                <a:solidFill>
                  <a:schemeClr val="bg2"/>
                </a:solidFill>
              </a:defRPr>
            </a:lvl1pPr>
          </a:lstStyle>
          <a:p>
            <a:r>
              <a:rPr lang="fr-FR"/>
              <a:t>© 2015 Agri SA</a:t>
            </a:r>
            <a:endParaRPr lang="fr-FR" dirty="0"/>
          </a:p>
        </p:txBody>
      </p:sp>
      <p:sp>
        <p:nvSpPr>
          <p:cNvPr id="9" name="Slide Number Placeholder 7"/>
          <p:cNvSpPr>
            <a:spLocks noGrp="1"/>
          </p:cNvSpPr>
          <p:nvPr>
            <p:ph type="sldNum" sz="quarter" idx="4"/>
          </p:nvPr>
        </p:nvSpPr>
        <p:spPr>
          <a:xfrm>
            <a:off x="7986787" y="6407835"/>
            <a:ext cx="792088" cy="252000"/>
          </a:xfrm>
          <a:prstGeom prst="rect">
            <a:avLst/>
          </a:prstGeom>
        </p:spPr>
        <p:txBody>
          <a:bodyPr vert="horz" lIns="0" tIns="0" rIns="0" bIns="0" rtlCol="0" anchor="ctr" anchorCtr="0"/>
          <a:lstStyle>
            <a:lvl1pPr algn="r">
              <a:defRPr sz="800" b="0">
                <a:solidFill>
                  <a:schemeClr val="bg2"/>
                </a:solidFill>
              </a:defRPr>
            </a:lvl1pPr>
          </a:lstStyle>
          <a:p>
            <a:fld id="{95CC1D26-A9BD-4BDE-BDD9-08EDBAE96860}" type="slidenum">
              <a:rPr lang="en-GB" smtClean="0"/>
              <a:pPr/>
              <a:t>‹#›</a:t>
            </a:fld>
            <a:endParaRPr lang="en-GB"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6956" y="1664417"/>
            <a:ext cx="8401919" cy="4574458"/>
          </a:xfrm>
        </p:spPr>
        <p:txBody>
          <a:bodyPr anchor="t">
            <a:noAutofit/>
          </a:bodyPr>
          <a:lstStyle>
            <a:lvl1pPr algn="ctr">
              <a:defRPr sz="6000" b="0" cap="none" baseline="0">
                <a:solidFill>
                  <a:schemeClr val="bg2"/>
                </a:solidFill>
              </a:defRPr>
            </a:lvl1pPr>
          </a:lstStyle>
          <a:p>
            <a:r>
              <a:rPr lang="en-US" dirty="0"/>
              <a:t>Click to edit </a:t>
            </a:r>
            <a:br>
              <a:rPr lang="en-US" dirty="0"/>
            </a:br>
            <a:r>
              <a:rPr lang="en-US" dirty="0"/>
              <a:t>Master title style</a:t>
            </a:r>
            <a:endParaRPr lang="en-GB" dirty="0"/>
          </a:p>
        </p:txBody>
      </p:sp>
      <p:sp>
        <p:nvSpPr>
          <p:cNvPr id="5" name="Footer Placeholder 4"/>
          <p:cNvSpPr>
            <a:spLocks noGrp="1"/>
          </p:cNvSpPr>
          <p:nvPr>
            <p:ph type="ftr" sz="quarter" idx="3"/>
          </p:nvPr>
        </p:nvSpPr>
        <p:spPr>
          <a:xfrm>
            <a:off x="379120" y="6407835"/>
            <a:ext cx="7559473" cy="252000"/>
          </a:xfrm>
          <a:prstGeom prst="rect">
            <a:avLst/>
          </a:prstGeom>
        </p:spPr>
        <p:txBody>
          <a:bodyPr vert="horz" lIns="0" tIns="0" rIns="0" bIns="0" rtlCol="0" anchor="ctr" anchorCtr="0"/>
          <a:lstStyle>
            <a:lvl1pPr algn="l">
              <a:defRPr sz="800" b="0">
                <a:solidFill>
                  <a:schemeClr val="bg2"/>
                </a:solidFill>
              </a:defRPr>
            </a:lvl1pPr>
          </a:lstStyle>
          <a:p>
            <a:r>
              <a:rPr lang="fr-FR"/>
              <a:t>© 2015 Agri SA</a:t>
            </a:r>
            <a:endParaRPr lang="fr-FR" dirty="0"/>
          </a:p>
        </p:txBody>
      </p:sp>
      <p:sp>
        <p:nvSpPr>
          <p:cNvPr id="6" name="Slide Number Placeholder 7"/>
          <p:cNvSpPr>
            <a:spLocks noGrp="1"/>
          </p:cNvSpPr>
          <p:nvPr>
            <p:ph type="sldNum" sz="quarter" idx="4"/>
          </p:nvPr>
        </p:nvSpPr>
        <p:spPr>
          <a:xfrm>
            <a:off x="7986787" y="6407835"/>
            <a:ext cx="792088" cy="252000"/>
          </a:xfrm>
          <a:prstGeom prst="rect">
            <a:avLst/>
          </a:prstGeom>
        </p:spPr>
        <p:txBody>
          <a:bodyPr vert="horz" lIns="0" tIns="0" rIns="0" bIns="0" rtlCol="0" anchor="ctr" anchorCtr="0"/>
          <a:lstStyle>
            <a:lvl1pPr algn="r">
              <a:defRPr sz="800" b="0">
                <a:solidFill>
                  <a:schemeClr val="bg2"/>
                </a:solidFill>
              </a:defRPr>
            </a:lvl1pPr>
          </a:lstStyle>
          <a:p>
            <a:fld id="{95CC1D26-A9BD-4BDE-BDD9-08EDBAE96860}" type="slidenum">
              <a:rPr lang="en-GB" smtClean="0"/>
              <a:pPr/>
              <a:t>‹#›</a:t>
            </a:fld>
            <a:endParaRPr lang="en-GB"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Option 2">
    <p:spTree>
      <p:nvGrpSpPr>
        <p:cNvPr id="1" name=""/>
        <p:cNvGrpSpPr/>
        <p:nvPr/>
      </p:nvGrpSpPr>
      <p:grpSpPr>
        <a:xfrm>
          <a:off x="0" y="0"/>
          <a:ext cx="0" cy="0"/>
          <a:chOff x="0" y="0"/>
          <a:chExt cx="0" cy="0"/>
        </a:xfrm>
      </p:grpSpPr>
      <p:pic>
        <p:nvPicPr>
          <p:cNvPr id="7" name="Picture 6"/>
          <p:cNvPicPr>
            <a:picLocks/>
          </p:cNvPicPr>
          <p:nvPr/>
        </p:nvPicPr>
        <p:blipFill>
          <a:blip r:embed="rId2"/>
          <a:srcRect l="367" t="580" r="427" b="489"/>
          <a:stretch>
            <a:fillRect/>
          </a:stretch>
        </p:blipFill>
        <p:spPr>
          <a:xfrm>
            <a:off x="0" y="0"/>
            <a:ext cx="9144000" cy="6858000"/>
          </a:xfrm>
          <a:prstGeom prst="rect">
            <a:avLst/>
          </a:prstGeom>
        </p:spPr>
      </p:pic>
      <p:sp>
        <p:nvSpPr>
          <p:cNvPr id="15" name="Rectangle 14"/>
          <p:cNvSpPr/>
          <p:nvPr userDrawn="1"/>
        </p:nvSpPr>
        <p:spPr>
          <a:xfrm>
            <a:off x="0" y="5924550"/>
            <a:ext cx="9144000" cy="468313"/>
          </a:xfrm>
          <a:prstGeom prst="rect">
            <a:avLst/>
          </a:prstGeom>
          <a:solidFill>
            <a:schemeClr val="accent1"/>
          </a:solidFill>
          <a:effectLst>
            <a:outerShdw blurRad="40000" dist="48387" dir="5400000" rotWithShape="0">
              <a:srgbClr val="000000">
                <a:alpha val="70000"/>
              </a:srgbClr>
            </a:outerShdw>
          </a:effectLst>
        </p:spPr>
        <p:style>
          <a:lnRef idx="1">
            <a:schemeClr val="accent1"/>
          </a:lnRef>
          <a:fillRef idx="3">
            <a:schemeClr val="accent1"/>
          </a:fillRef>
          <a:effectRef idx="2">
            <a:schemeClr val="accent1"/>
          </a:effectRef>
          <a:fontRef idx="minor">
            <a:schemeClr val="lt1"/>
          </a:fontRef>
        </p:style>
        <p:txBody>
          <a:bodyPr lIns="0" tIns="93600" rIns="0" bIns="0" rtlCol="0" anchor="ctr" anchorCtr="1"/>
          <a:lstStyle/>
          <a:p>
            <a:pPr algn="ctr"/>
            <a:r>
              <a:rPr lang="en-US" sz="1450" b="1" kern="1200" baseline="30000" dirty="0">
                <a:solidFill>
                  <a:schemeClr val="lt1"/>
                </a:solidFill>
                <a:latin typeface="+mn-lt"/>
                <a:ea typeface="+mn-ea"/>
                <a:cs typeface="+mn-cs"/>
              </a:rPr>
              <a:t>Home of the South African farmer | </a:t>
            </a:r>
            <a:r>
              <a:rPr lang="en-US" sz="1450" b="1" kern="1200" baseline="30000" dirty="0" err="1">
                <a:solidFill>
                  <a:schemeClr val="lt1"/>
                </a:solidFill>
                <a:latin typeface="+mn-lt"/>
                <a:ea typeface="+mn-ea"/>
                <a:cs typeface="+mn-cs"/>
              </a:rPr>
              <a:t>Ikhaya</a:t>
            </a:r>
            <a:r>
              <a:rPr lang="en-US" sz="1450" b="1" kern="1200" baseline="30000" dirty="0">
                <a:solidFill>
                  <a:schemeClr val="lt1"/>
                </a:solidFill>
                <a:latin typeface="+mn-lt"/>
                <a:ea typeface="+mn-ea"/>
                <a:cs typeface="+mn-cs"/>
              </a:rPr>
              <a:t> </a:t>
            </a:r>
            <a:r>
              <a:rPr lang="en-US" sz="1450" b="1" kern="1200" baseline="30000" dirty="0" err="1">
                <a:solidFill>
                  <a:schemeClr val="lt1"/>
                </a:solidFill>
                <a:latin typeface="+mn-lt"/>
                <a:ea typeface="+mn-ea"/>
                <a:cs typeface="+mn-cs"/>
              </a:rPr>
              <a:t>lomlimi</a:t>
            </a:r>
            <a:r>
              <a:rPr lang="en-US" sz="1450" b="1" kern="1200" baseline="30000" dirty="0">
                <a:solidFill>
                  <a:schemeClr val="lt1"/>
                </a:solidFill>
                <a:latin typeface="+mn-lt"/>
                <a:ea typeface="+mn-ea"/>
                <a:cs typeface="+mn-cs"/>
              </a:rPr>
              <a:t> </a:t>
            </a:r>
            <a:r>
              <a:rPr lang="en-US" sz="1450" b="1" kern="1200" baseline="30000" dirty="0" err="1">
                <a:solidFill>
                  <a:schemeClr val="lt1"/>
                </a:solidFill>
                <a:latin typeface="+mn-lt"/>
                <a:ea typeface="+mn-ea"/>
                <a:cs typeface="+mn-cs"/>
              </a:rPr>
              <a:t>waseNingizimu</a:t>
            </a:r>
            <a:r>
              <a:rPr lang="en-US" sz="1450" b="1" kern="1200" baseline="30000" dirty="0">
                <a:solidFill>
                  <a:schemeClr val="lt1"/>
                </a:solidFill>
                <a:latin typeface="+mn-lt"/>
                <a:ea typeface="+mn-ea"/>
                <a:cs typeface="+mn-cs"/>
              </a:rPr>
              <a:t> Africa | </a:t>
            </a:r>
            <a:r>
              <a:rPr lang="en-US" sz="1450" b="1" kern="1200" baseline="30000" dirty="0" err="1">
                <a:solidFill>
                  <a:schemeClr val="lt1"/>
                </a:solidFill>
                <a:latin typeface="+mn-lt"/>
                <a:ea typeface="+mn-ea"/>
                <a:cs typeface="+mn-cs"/>
              </a:rPr>
              <a:t>Tuiste</a:t>
            </a:r>
            <a:r>
              <a:rPr lang="en-US" sz="1450" b="1" kern="1200" baseline="30000" dirty="0">
                <a:solidFill>
                  <a:schemeClr val="lt1"/>
                </a:solidFill>
                <a:latin typeface="+mn-lt"/>
                <a:ea typeface="+mn-ea"/>
                <a:cs typeface="+mn-cs"/>
              </a:rPr>
              <a:t> van die </a:t>
            </a:r>
            <a:r>
              <a:rPr lang="en-US" sz="1450" b="1" kern="1200" baseline="30000" dirty="0" err="1">
                <a:solidFill>
                  <a:schemeClr val="lt1"/>
                </a:solidFill>
                <a:latin typeface="+mn-lt"/>
                <a:ea typeface="+mn-ea"/>
                <a:cs typeface="+mn-cs"/>
              </a:rPr>
              <a:t>Suid-Afrikaanse</a:t>
            </a:r>
            <a:r>
              <a:rPr lang="en-US" sz="1450" b="1" kern="1200" baseline="30000" dirty="0">
                <a:solidFill>
                  <a:schemeClr val="lt1"/>
                </a:solidFill>
                <a:latin typeface="+mn-lt"/>
                <a:ea typeface="+mn-ea"/>
                <a:cs typeface="+mn-cs"/>
              </a:rPr>
              <a:t> </a:t>
            </a:r>
            <a:r>
              <a:rPr lang="en-US" sz="1450" b="1" kern="1200" baseline="30000" dirty="0" err="1">
                <a:solidFill>
                  <a:schemeClr val="lt1"/>
                </a:solidFill>
                <a:latin typeface="+mn-lt"/>
                <a:ea typeface="+mn-ea"/>
                <a:cs typeface="+mn-cs"/>
              </a:rPr>
              <a:t>boer</a:t>
            </a:r>
            <a:r>
              <a:rPr lang="en-US" sz="1450" b="1" kern="1200" baseline="30000" dirty="0">
                <a:solidFill>
                  <a:schemeClr val="lt1"/>
                </a:solidFill>
                <a:latin typeface="+mn-lt"/>
                <a:ea typeface="+mn-ea"/>
                <a:cs typeface="+mn-cs"/>
              </a:rPr>
              <a:t> | </a:t>
            </a:r>
            <a:r>
              <a:rPr lang="en-US" sz="1450" b="1" kern="1200" baseline="30000" dirty="0" err="1">
                <a:solidFill>
                  <a:schemeClr val="lt1"/>
                </a:solidFill>
                <a:latin typeface="+mn-lt"/>
                <a:ea typeface="+mn-ea"/>
                <a:cs typeface="+mn-cs"/>
              </a:rPr>
              <a:t>Lehae</a:t>
            </a:r>
            <a:r>
              <a:rPr lang="en-US" sz="1450" b="1" kern="1200" baseline="30000" dirty="0">
                <a:solidFill>
                  <a:schemeClr val="lt1"/>
                </a:solidFill>
                <a:latin typeface="+mn-lt"/>
                <a:ea typeface="+mn-ea"/>
                <a:cs typeface="+mn-cs"/>
              </a:rPr>
              <a:t> la </a:t>
            </a:r>
            <a:r>
              <a:rPr lang="en-US" sz="1450" b="1" kern="1200" baseline="30000" dirty="0" err="1">
                <a:solidFill>
                  <a:schemeClr val="lt1"/>
                </a:solidFill>
                <a:latin typeface="+mn-lt"/>
                <a:ea typeface="+mn-ea"/>
                <a:cs typeface="+mn-cs"/>
              </a:rPr>
              <a:t>balimi</a:t>
            </a:r>
            <a:r>
              <a:rPr lang="en-US" sz="1450" b="1" kern="1200" baseline="30000" dirty="0">
                <a:solidFill>
                  <a:schemeClr val="lt1"/>
                </a:solidFill>
                <a:latin typeface="+mn-lt"/>
                <a:ea typeface="+mn-ea"/>
                <a:cs typeface="+mn-cs"/>
              </a:rPr>
              <a:t> </a:t>
            </a:r>
            <a:r>
              <a:rPr lang="en-US" sz="1450" b="1" kern="1200" baseline="30000" dirty="0" err="1">
                <a:solidFill>
                  <a:schemeClr val="lt1"/>
                </a:solidFill>
                <a:latin typeface="+mn-lt"/>
                <a:ea typeface="+mn-ea"/>
                <a:cs typeface="+mn-cs"/>
              </a:rPr>
              <a:t>ba</a:t>
            </a:r>
            <a:r>
              <a:rPr lang="en-US" sz="1450" b="1" kern="1200" baseline="30000" dirty="0">
                <a:solidFill>
                  <a:schemeClr val="lt1"/>
                </a:solidFill>
                <a:latin typeface="+mn-lt"/>
                <a:ea typeface="+mn-ea"/>
                <a:cs typeface="+mn-cs"/>
              </a:rPr>
              <a:t> Africa </a:t>
            </a:r>
            <a:r>
              <a:rPr lang="en-US" sz="1450" b="1" kern="1200" baseline="30000" dirty="0" err="1">
                <a:solidFill>
                  <a:schemeClr val="lt1"/>
                </a:solidFill>
                <a:latin typeface="+mn-lt"/>
                <a:ea typeface="+mn-ea"/>
                <a:cs typeface="+mn-cs"/>
              </a:rPr>
              <a:t>Borwa</a:t>
            </a:r>
            <a:endParaRPr lang="en-US" sz="1450" b="1" kern="1200" baseline="30000" dirty="0">
              <a:solidFill>
                <a:schemeClr val="lt1"/>
              </a:solidFill>
              <a:latin typeface="+mn-lt"/>
              <a:ea typeface="+mn-ea"/>
              <a:cs typeface="+mn-cs"/>
            </a:endParaRPr>
          </a:p>
        </p:txBody>
      </p:sp>
      <p:pic>
        <p:nvPicPr>
          <p:cNvPr id="16" name="Picture 1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220366" y="393699"/>
            <a:ext cx="1558509" cy="1490747"/>
          </a:xfrm>
          <a:prstGeom prst="rect">
            <a:avLst/>
          </a:prstGeom>
          <a:effectLst/>
        </p:spPr>
      </p:pic>
      <p:sp>
        <p:nvSpPr>
          <p:cNvPr id="9" name="Title 1"/>
          <p:cNvSpPr>
            <a:spLocks noGrp="1"/>
          </p:cNvSpPr>
          <p:nvPr>
            <p:ph type="ctrTitle"/>
          </p:nvPr>
        </p:nvSpPr>
        <p:spPr>
          <a:xfrm>
            <a:off x="375720" y="2621494"/>
            <a:ext cx="4016893" cy="998008"/>
          </a:xfrm>
        </p:spPr>
        <p:txBody>
          <a:bodyPr>
            <a:noAutofit/>
          </a:bodyPr>
          <a:lstStyle>
            <a:lvl1pPr>
              <a:defRPr sz="3200">
                <a:solidFill>
                  <a:schemeClr val="tx1"/>
                </a:solidFill>
              </a:defRPr>
            </a:lvl1pPr>
          </a:lstStyle>
          <a:p>
            <a:r>
              <a:rPr lang="en-US"/>
              <a:t>Click to edit Master title style</a:t>
            </a:r>
            <a:endParaRPr lang="en-GB" dirty="0"/>
          </a:p>
        </p:txBody>
      </p:sp>
      <p:sp>
        <p:nvSpPr>
          <p:cNvPr id="10" name="Subtitle 2"/>
          <p:cNvSpPr>
            <a:spLocks noGrp="1"/>
          </p:cNvSpPr>
          <p:nvPr>
            <p:ph type="subTitle" idx="1"/>
          </p:nvPr>
        </p:nvSpPr>
        <p:spPr>
          <a:xfrm>
            <a:off x="375720" y="3796813"/>
            <a:ext cx="4016893" cy="298933"/>
          </a:xfrm>
        </p:spPr>
        <p:txBody>
          <a:bodyPr>
            <a:noAutofit/>
          </a:bodyPr>
          <a:lstStyle>
            <a:lvl1pPr marL="0" indent="0" algn="l">
              <a:spcBef>
                <a:spcPts val="0"/>
              </a:spcBef>
              <a:buNone/>
              <a:defRPr sz="1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76956" y="1664417"/>
            <a:ext cx="8401919" cy="4574458"/>
          </a:xfrm>
        </p:spPr>
        <p:txBody>
          <a:bodyPr anchor="t">
            <a:noAutofit/>
          </a:bodyPr>
          <a:lstStyle>
            <a:lvl1pPr algn="ctr">
              <a:defRPr sz="6000" b="0" cap="none" baseline="0">
                <a:solidFill>
                  <a:schemeClr val="bg2"/>
                </a:solidFill>
              </a:defRPr>
            </a:lvl1pPr>
          </a:lstStyle>
          <a:p>
            <a:r>
              <a:rPr lang="en-US" dirty="0"/>
              <a:t>Click to edit </a:t>
            </a:r>
            <a:br>
              <a:rPr lang="en-US" dirty="0"/>
            </a:br>
            <a:r>
              <a:rPr lang="en-US" dirty="0"/>
              <a:t>Master title style</a:t>
            </a:r>
            <a:endParaRPr lang="en-GB" dirty="0"/>
          </a:p>
        </p:txBody>
      </p:sp>
      <p:sp>
        <p:nvSpPr>
          <p:cNvPr id="5" name="Footer Placeholder 4"/>
          <p:cNvSpPr>
            <a:spLocks noGrp="1"/>
          </p:cNvSpPr>
          <p:nvPr>
            <p:ph type="ftr" sz="quarter" idx="3"/>
          </p:nvPr>
        </p:nvSpPr>
        <p:spPr>
          <a:xfrm>
            <a:off x="379120" y="6407835"/>
            <a:ext cx="7559473" cy="252000"/>
          </a:xfrm>
          <a:prstGeom prst="rect">
            <a:avLst/>
          </a:prstGeom>
        </p:spPr>
        <p:txBody>
          <a:bodyPr vert="horz" lIns="0" tIns="0" rIns="0" bIns="0" rtlCol="0" anchor="ctr" anchorCtr="0"/>
          <a:lstStyle>
            <a:lvl1pPr algn="l">
              <a:defRPr sz="800" b="0">
                <a:solidFill>
                  <a:schemeClr val="bg2"/>
                </a:solidFill>
              </a:defRPr>
            </a:lvl1pPr>
          </a:lstStyle>
          <a:p>
            <a:r>
              <a:rPr lang="fr-FR"/>
              <a:t>© 2015 Agri SA</a:t>
            </a:r>
            <a:endParaRPr lang="fr-FR" dirty="0"/>
          </a:p>
        </p:txBody>
      </p:sp>
      <p:sp>
        <p:nvSpPr>
          <p:cNvPr id="8" name="Slide Number Placeholder 7"/>
          <p:cNvSpPr>
            <a:spLocks noGrp="1"/>
          </p:cNvSpPr>
          <p:nvPr>
            <p:ph type="sldNum" sz="quarter" idx="4"/>
          </p:nvPr>
        </p:nvSpPr>
        <p:spPr>
          <a:xfrm>
            <a:off x="7986787" y="6407835"/>
            <a:ext cx="792088" cy="252000"/>
          </a:xfrm>
          <a:prstGeom prst="rect">
            <a:avLst/>
          </a:prstGeom>
        </p:spPr>
        <p:txBody>
          <a:bodyPr vert="horz" lIns="0" tIns="0" rIns="0" bIns="0" rtlCol="0" anchor="ctr" anchorCtr="0"/>
          <a:lstStyle>
            <a:lvl1pPr algn="r">
              <a:defRPr sz="800" b="0">
                <a:solidFill>
                  <a:schemeClr val="bg2"/>
                </a:solidFill>
              </a:defRPr>
            </a:lvl1pPr>
          </a:lstStyle>
          <a:p>
            <a:fld id="{95CC1D26-A9BD-4BDE-BDD9-08EDBAE96860}" type="slidenum">
              <a:rPr lang="en-GB" smtClean="0"/>
              <a:pPr/>
              <a:t>‹#›</a:t>
            </a:fld>
            <a:endParaRPr lang="en-GB"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4"/>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76956" y="1664417"/>
            <a:ext cx="8401919" cy="4574458"/>
          </a:xfrm>
        </p:spPr>
        <p:txBody>
          <a:bodyPr anchor="t">
            <a:noAutofit/>
          </a:bodyPr>
          <a:lstStyle>
            <a:lvl1pPr algn="ctr">
              <a:defRPr sz="6000" b="0" cap="none" baseline="0">
                <a:solidFill>
                  <a:schemeClr val="bg2"/>
                </a:solidFill>
              </a:defRPr>
            </a:lvl1pPr>
          </a:lstStyle>
          <a:p>
            <a:r>
              <a:rPr lang="en-US" dirty="0"/>
              <a:t>Click to edit </a:t>
            </a:r>
            <a:br>
              <a:rPr lang="en-US" dirty="0"/>
            </a:br>
            <a:r>
              <a:rPr lang="en-US" dirty="0"/>
              <a:t>Master title style</a:t>
            </a:r>
            <a:endParaRPr lang="en-GB" dirty="0"/>
          </a:p>
        </p:txBody>
      </p:sp>
      <p:sp>
        <p:nvSpPr>
          <p:cNvPr id="6" name="Footer Placeholder 4"/>
          <p:cNvSpPr>
            <a:spLocks noGrp="1"/>
          </p:cNvSpPr>
          <p:nvPr>
            <p:ph type="ftr" sz="quarter" idx="3"/>
          </p:nvPr>
        </p:nvSpPr>
        <p:spPr>
          <a:xfrm>
            <a:off x="379120" y="6407835"/>
            <a:ext cx="7559473" cy="252000"/>
          </a:xfrm>
          <a:prstGeom prst="rect">
            <a:avLst/>
          </a:prstGeom>
        </p:spPr>
        <p:txBody>
          <a:bodyPr vert="horz" lIns="0" tIns="0" rIns="0" bIns="0" rtlCol="0" anchor="ctr" anchorCtr="0"/>
          <a:lstStyle>
            <a:lvl1pPr algn="l">
              <a:defRPr sz="800" b="0">
                <a:solidFill>
                  <a:schemeClr val="bg2"/>
                </a:solidFill>
              </a:defRPr>
            </a:lvl1pPr>
          </a:lstStyle>
          <a:p>
            <a:r>
              <a:rPr lang="fr-FR"/>
              <a:t>© 2015 Agri SA</a:t>
            </a:r>
            <a:endParaRPr lang="fr-FR" dirty="0"/>
          </a:p>
        </p:txBody>
      </p:sp>
      <p:sp>
        <p:nvSpPr>
          <p:cNvPr id="7" name="Slide Number Placeholder 7"/>
          <p:cNvSpPr>
            <a:spLocks noGrp="1"/>
          </p:cNvSpPr>
          <p:nvPr>
            <p:ph type="sldNum" sz="quarter" idx="4"/>
          </p:nvPr>
        </p:nvSpPr>
        <p:spPr>
          <a:xfrm>
            <a:off x="7986787" y="6407835"/>
            <a:ext cx="792088" cy="252000"/>
          </a:xfrm>
          <a:prstGeom prst="rect">
            <a:avLst/>
          </a:prstGeom>
        </p:spPr>
        <p:txBody>
          <a:bodyPr vert="horz" lIns="0" tIns="0" rIns="0" bIns="0" rtlCol="0" anchor="ctr" anchorCtr="0"/>
          <a:lstStyle>
            <a:lvl1pPr algn="r">
              <a:defRPr sz="800" b="0">
                <a:solidFill>
                  <a:schemeClr val="bg2"/>
                </a:solidFill>
              </a:defRPr>
            </a:lvl1pPr>
          </a:lstStyle>
          <a:p>
            <a:fld id="{95CC1D26-A9BD-4BDE-BDD9-08EDBAE96860}" type="slidenum">
              <a:rPr lang="en-GB" smtClean="0"/>
              <a:pPr/>
              <a:t>‹#›</a:t>
            </a:fld>
            <a:endParaRPr lang="en-GB"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76956" y="1664417"/>
            <a:ext cx="8401919" cy="4574458"/>
          </a:xfrm>
        </p:spPr>
        <p:txBody>
          <a:bodyPr anchor="t">
            <a:noAutofit/>
          </a:bodyPr>
          <a:lstStyle>
            <a:lvl1pPr algn="ctr">
              <a:defRPr sz="6000" b="0" cap="none" baseline="0">
                <a:solidFill>
                  <a:schemeClr val="bg2"/>
                </a:solidFill>
              </a:defRPr>
            </a:lvl1pPr>
          </a:lstStyle>
          <a:p>
            <a:r>
              <a:rPr lang="en-US" dirty="0"/>
              <a:t>Click to edit </a:t>
            </a:r>
            <a:br>
              <a:rPr lang="en-US" dirty="0"/>
            </a:br>
            <a:r>
              <a:rPr lang="en-US" dirty="0"/>
              <a:t>Master title style</a:t>
            </a:r>
            <a:endParaRPr lang="en-GB" dirty="0"/>
          </a:p>
        </p:txBody>
      </p:sp>
      <p:sp>
        <p:nvSpPr>
          <p:cNvPr id="6" name="Footer Placeholder 4"/>
          <p:cNvSpPr>
            <a:spLocks noGrp="1"/>
          </p:cNvSpPr>
          <p:nvPr>
            <p:ph type="ftr" sz="quarter" idx="3"/>
          </p:nvPr>
        </p:nvSpPr>
        <p:spPr>
          <a:xfrm>
            <a:off x="379120" y="6407835"/>
            <a:ext cx="7559473" cy="252000"/>
          </a:xfrm>
          <a:prstGeom prst="rect">
            <a:avLst/>
          </a:prstGeom>
        </p:spPr>
        <p:txBody>
          <a:bodyPr vert="horz" lIns="0" tIns="0" rIns="0" bIns="0" rtlCol="0" anchor="ctr" anchorCtr="0"/>
          <a:lstStyle>
            <a:lvl1pPr algn="l">
              <a:defRPr sz="800" b="0">
                <a:solidFill>
                  <a:schemeClr val="bg2"/>
                </a:solidFill>
              </a:defRPr>
            </a:lvl1pPr>
          </a:lstStyle>
          <a:p>
            <a:r>
              <a:rPr lang="fr-FR"/>
              <a:t>© 2015 Agri SA</a:t>
            </a:r>
            <a:endParaRPr lang="fr-FR" dirty="0"/>
          </a:p>
        </p:txBody>
      </p:sp>
      <p:sp>
        <p:nvSpPr>
          <p:cNvPr id="7" name="Slide Number Placeholder 7"/>
          <p:cNvSpPr>
            <a:spLocks noGrp="1"/>
          </p:cNvSpPr>
          <p:nvPr>
            <p:ph type="sldNum" sz="quarter" idx="4"/>
          </p:nvPr>
        </p:nvSpPr>
        <p:spPr>
          <a:xfrm>
            <a:off x="7986787" y="6407835"/>
            <a:ext cx="792088" cy="252000"/>
          </a:xfrm>
          <a:prstGeom prst="rect">
            <a:avLst/>
          </a:prstGeom>
        </p:spPr>
        <p:txBody>
          <a:bodyPr vert="horz" lIns="0" tIns="0" rIns="0" bIns="0" rtlCol="0" anchor="ctr" anchorCtr="0"/>
          <a:lstStyle>
            <a:lvl1pPr algn="r">
              <a:defRPr sz="800" b="0">
                <a:solidFill>
                  <a:schemeClr val="bg2"/>
                </a:solidFill>
              </a:defRPr>
            </a:lvl1pPr>
          </a:lstStyle>
          <a:p>
            <a:fld id="{95CC1D26-A9BD-4BDE-BDD9-08EDBAE96860}" type="slidenum">
              <a:rPr lang="en-GB" smtClean="0"/>
              <a:pPr/>
              <a:t>‹#›</a:t>
            </a:fld>
            <a:endParaRPr lang="en-GB"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79120" y="6407835"/>
            <a:ext cx="7559473" cy="252000"/>
          </a:xfrm>
          <a:prstGeom prst="rect">
            <a:avLst/>
          </a:prstGeom>
        </p:spPr>
        <p:txBody>
          <a:bodyPr vert="horz" lIns="0" tIns="0" rIns="0" bIns="0" rtlCol="0" anchor="ctr" anchorCtr="0"/>
          <a:lstStyle>
            <a:lvl1pPr algn="l">
              <a:defRPr sz="800" b="0">
                <a:solidFill>
                  <a:schemeClr val="accent2"/>
                </a:solidFill>
              </a:defRPr>
            </a:lvl1pPr>
          </a:lstStyle>
          <a:p>
            <a:r>
              <a:rPr lang="fr-FR" dirty="0"/>
              <a:t>© 2015 Agri SA</a:t>
            </a:r>
          </a:p>
        </p:txBody>
      </p:sp>
      <p:sp>
        <p:nvSpPr>
          <p:cNvPr id="6" name="Slide Number Placeholder 7"/>
          <p:cNvSpPr>
            <a:spLocks noGrp="1"/>
          </p:cNvSpPr>
          <p:nvPr>
            <p:ph type="sldNum" sz="quarter" idx="4"/>
          </p:nvPr>
        </p:nvSpPr>
        <p:spPr>
          <a:xfrm>
            <a:off x="7986787" y="6407835"/>
            <a:ext cx="792088" cy="252000"/>
          </a:xfrm>
          <a:prstGeom prst="rect">
            <a:avLst/>
          </a:prstGeom>
        </p:spPr>
        <p:txBody>
          <a:bodyPr vert="horz" lIns="0" tIns="0" rIns="0" bIns="0" rtlCol="0" anchor="ctr" anchorCtr="0"/>
          <a:lstStyle>
            <a:lvl1pPr algn="r">
              <a:defRPr sz="800" b="0">
                <a:solidFill>
                  <a:schemeClr val="accent2"/>
                </a:solidFill>
              </a:defRPr>
            </a:lvl1pPr>
          </a:lstStyle>
          <a:p>
            <a:fld id="{95CC1D26-A9BD-4BDE-BDD9-08EDBAE96860}"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Option 3">
    <p:spTree>
      <p:nvGrpSpPr>
        <p:cNvPr id="1" name=""/>
        <p:cNvGrpSpPr/>
        <p:nvPr/>
      </p:nvGrpSpPr>
      <p:grpSpPr>
        <a:xfrm>
          <a:off x="0" y="0"/>
          <a:ext cx="0" cy="0"/>
          <a:chOff x="0" y="0"/>
          <a:chExt cx="0" cy="0"/>
        </a:xfrm>
      </p:grpSpPr>
      <p:pic>
        <p:nvPicPr>
          <p:cNvPr id="8" name="Picture 7"/>
          <p:cNvPicPr>
            <a:picLocks/>
          </p:cNvPicPr>
          <p:nvPr/>
        </p:nvPicPr>
        <p:blipFill>
          <a:blip r:embed="rId2"/>
          <a:srcRect l="367" t="580" r="1805" b="489"/>
          <a:stretch>
            <a:fillRect/>
          </a:stretch>
        </p:blipFill>
        <p:spPr>
          <a:xfrm>
            <a:off x="0" y="0"/>
            <a:ext cx="9144000" cy="6858000"/>
          </a:xfrm>
          <a:prstGeom prst="rect">
            <a:avLst/>
          </a:prstGeom>
        </p:spPr>
      </p:pic>
      <p:sp>
        <p:nvSpPr>
          <p:cNvPr id="15" name="Rectangle 14"/>
          <p:cNvSpPr/>
          <p:nvPr userDrawn="1"/>
        </p:nvSpPr>
        <p:spPr>
          <a:xfrm>
            <a:off x="0" y="5924550"/>
            <a:ext cx="9144000" cy="468313"/>
          </a:xfrm>
          <a:prstGeom prst="rect">
            <a:avLst/>
          </a:prstGeom>
          <a:solidFill>
            <a:schemeClr val="accent1"/>
          </a:solidFill>
          <a:effectLst>
            <a:outerShdw blurRad="40000" dist="48387" dir="5400000" rotWithShape="0">
              <a:srgbClr val="000000">
                <a:alpha val="70000"/>
              </a:srgbClr>
            </a:outerShdw>
          </a:effectLst>
        </p:spPr>
        <p:style>
          <a:lnRef idx="1">
            <a:schemeClr val="accent1"/>
          </a:lnRef>
          <a:fillRef idx="3">
            <a:schemeClr val="accent1"/>
          </a:fillRef>
          <a:effectRef idx="2">
            <a:schemeClr val="accent1"/>
          </a:effectRef>
          <a:fontRef idx="minor">
            <a:schemeClr val="lt1"/>
          </a:fontRef>
        </p:style>
        <p:txBody>
          <a:bodyPr lIns="0" tIns="93600" rIns="0" bIns="0" rtlCol="0" anchor="ctr" anchorCtr="1"/>
          <a:lstStyle/>
          <a:p>
            <a:pPr algn="ctr"/>
            <a:r>
              <a:rPr lang="en-US" sz="1450" b="1" kern="1200" baseline="30000" dirty="0">
                <a:solidFill>
                  <a:schemeClr val="lt1"/>
                </a:solidFill>
                <a:latin typeface="+mn-lt"/>
                <a:ea typeface="+mn-ea"/>
                <a:cs typeface="+mn-cs"/>
              </a:rPr>
              <a:t>Home of the South African farmer | </a:t>
            </a:r>
            <a:r>
              <a:rPr lang="en-US" sz="1450" b="1" kern="1200" baseline="30000" dirty="0" err="1">
                <a:solidFill>
                  <a:schemeClr val="lt1"/>
                </a:solidFill>
                <a:latin typeface="+mn-lt"/>
                <a:ea typeface="+mn-ea"/>
                <a:cs typeface="+mn-cs"/>
              </a:rPr>
              <a:t>Ikhaya</a:t>
            </a:r>
            <a:r>
              <a:rPr lang="en-US" sz="1450" b="1" kern="1200" baseline="30000" dirty="0">
                <a:solidFill>
                  <a:schemeClr val="lt1"/>
                </a:solidFill>
                <a:latin typeface="+mn-lt"/>
                <a:ea typeface="+mn-ea"/>
                <a:cs typeface="+mn-cs"/>
              </a:rPr>
              <a:t> </a:t>
            </a:r>
            <a:r>
              <a:rPr lang="en-US" sz="1450" b="1" kern="1200" baseline="30000" dirty="0" err="1">
                <a:solidFill>
                  <a:schemeClr val="lt1"/>
                </a:solidFill>
                <a:latin typeface="+mn-lt"/>
                <a:ea typeface="+mn-ea"/>
                <a:cs typeface="+mn-cs"/>
              </a:rPr>
              <a:t>lomlimi</a:t>
            </a:r>
            <a:r>
              <a:rPr lang="en-US" sz="1450" b="1" kern="1200" baseline="30000" dirty="0">
                <a:solidFill>
                  <a:schemeClr val="lt1"/>
                </a:solidFill>
                <a:latin typeface="+mn-lt"/>
                <a:ea typeface="+mn-ea"/>
                <a:cs typeface="+mn-cs"/>
              </a:rPr>
              <a:t> </a:t>
            </a:r>
            <a:r>
              <a:rPr lang="en-US" sz="1450" b="1" kern="1200" baseline="30000" dirty="0" err="1">
                <a:solidFill>
                  <a:schemeClr val="lt1"/>
                </a:solidFill>
                <a:latin typeface="+mn-lt"/>
                <a:ea typeface="+mn-ea"/>
                <a:cs typeface="+mn-cs"/>
              </a:rPr>
              <a:t>waseNingizimu</a:t>
            </a:r>
            <a:r>
              <a:rPr lang="en-US" sz="1450" b="1" kern="1200" baseline="30000" dirty="0">
                <a:solidFill>
                  <a:schemeClr val="lt1"/>
                </a:solidFill>
                <a:latin typeface="+mn-lt"/>
                <a:ea typeface="+mn-ea"/>
                <a:cs typeface="+mn-cs"/>
              </a:rPr>
              <a:t> Africa | </a:t>
            </a:r>
            <a:r>
              <a:rPr lang="en-US" sz="1450" b="1" kern="1200" baseline="30000" dirty="0" err="1">
                <a:solidFill>
                  <a:schemeClr val="lt1"/>
                </a:solidFill>
                <a:latin typeface="+mn-lt"/>
                <a:ea typeface="+mn-ea"/>
                <a:cs typeface="+mn-cs"/>
              </a:rPr>
              <a:t>Tuiste</a:t>
            </a:r>
            <a:r>
              <a:rPr lang="en-US" sz="1450" b="1" kern="1200" baseline="30000" dirty="0">
                <a:solidFill>
                  <a:schemeClr val="lt1"/>
                </a:solidFill>
                <a:latin typeface="+mn-lt"/>
                <a:ea typeface="+mn-ea"/>
                <a:cs typeface="+mn-cs"/>
              </a:rPr>
              <a:t> van die </a:t>
            </a:r>
            <a:r>
              <a:rPr lang="en-US" sz="1450" b="1" kern="1200" baseline="30000" dirty="0" err="1">
                <a:solidFill>
                  <a:schemeClr val="lt1"/>
                </a:solidFill>
                <a:latin typeface="+mn-lt"/>
                <a:ea typeface="+mn-ea"/>
                <a:cs typeface="+mn-cs"/>
              </a:rPr>
              <a:t>Suid-Afrikaanse</a:t>
            </a:r>
            <a:r>
              <a:rPr lang="en-US" sz="1450" b="1" kern="1200" baseline="30000" dirty="0">
                <a:solidFill>
                  <a:schemeClr val="lt1"/>
                </a:solidFill>
                <a:latin typeface="+mn-lt"/>
                <a:ea typeface="+mn-ea"/>
                <a:cs typeface="+mn-cs"/>
              </a:rPr>
              <a:t> </a:t>
            </a:r>
            <a:r>
              <a:rPr lang="en-US" sz="1450" b="1" kern="1200" baseline="30000" dirty="0" err="1">
                <a:solidFill>
                  <a:schemeClr val="lt1"/>
                </a:solidFill>
                <a:latin typeface="+mn-lt"/>
                <a:ea typeface="+mn-ea"/>
                <a:cs typeface="+mn-cs"/>
              </a:rPr>
              <a:t>boer</a:t>
            </a:r>
            <a:r>
              <a:rPr lang="en-US" sz="1450" b="1" kern="1200" baseline="30000" dirty="0">
                <a:solidFill>
                  <a:schemeClr val="lt1"/>
                </a:solidFill>
                <a:latin typeface="+mn-lt"/>
                <a:ea typeface="+mn-ea"/>
                <a:cs typeface="+mn-cs"/>
              </a:rPr>
              <a:t> | </a:t>
            </a:r>
            <a:r>
              <a:rPr lang="en-US" sz="1450" b="1" kern="1200" baseline="30000" dirty="0" err="1">
                <a:solidFill>
                  <a:schemeClr val="lt1"/>
                </a:solidFill>
                <a:latin typeface="+mn-lt"/>
                <a:ea typeface="+mn-ea"/>
                <a:cs typeface="+mn-cs"/>
              </a:rPr>
              <a:t>Lehae</a:t>
            </a:r>
            <a:r>
              <a:rPr lang="en-US" sz="1450" b="1" kern="1200" baseline="30000" dirty="0">
                <a:solidFill>
                  <a:schemeClr val="lt1"/>
                </a:solidFill>
                <a:latin typeface="+mn-lt"/>
                <a:ea typeface="+mn-ea"/>
                <a:cs typeface="+mn-cs"/>
              </a:rPr>
              <a:t> la </a:t>
            </a:r>
            <a:r>
              <a:rPr lang="en-US" sz="1450" b="1" kern="1200" baseline="30000" dirty="0" err="1">
                <a:solidFill>
                  <a:schemeClr val="lt1"/>
                </a:solidFill>
                <a:latin typeface="+mn-lt"/>
                <a:ea typeface="+mn-ea"/>
                <a:cs typeface="+mn-cs"/>
              </a:rPr>
              <a:t>balimi</a:t>
            </a:r>
            <a:r>
              <a:rPr lang="en-US" sz="1450" b="1" kern="1200" baseline="30000" dirty="0">
                <a:solidFill>
                  <a:schemeClr val="lt1"/>
                </a:solidFill>
                <a:latin typeface="+mn-lt"/>
                <a:ea typeface="+mn-ea"/>
                <a:cs typeface="+mn-cs"/>
              </a:rPr>
              <a:t> </a:t>
            </a:r>
            <a:r>
              <a:rPr lang="en-US" sz="1450" b="1" kern="1200" baseline="30000" dirty="0" err="1">
                <a:solidFill>
                  <a:schemeClr val="lt1"/>
                </a:solidFill>
                <a:latin typeface="+mn-lt"/>
                <a:ea typeface="+mn-ea"/>
                <a:cs typeface="+mn-cs"/>
              </a:rPr>
              <a:t>ba</a:t>
            </a:r>
            <a:r>
              <a:rPr lang="en-US" sz="1450" b="1" kern="1200" baseline="30000" dirty="0">
                <a:solidFill>
                  <a:schemeClr val="lt1"/>
                </a:solidFill>
                <a:latin typeface="+mn-lt"/>
                <a:ea typeface="+mn-ea"/>
                <a:cs typeface="+mn-cs"/>
              </a:rPr>
              <a:t> Africa </a:t>
            </a:r>
            <a:r>
              <a:rPr lang="en-US" sz="1450" b="1" kern="1200" baseline="30000" dirty="0" err="1">
                <a:solidFill>
                  <a:schemeClr val="lt1"/>
                </a:solidFill>
                <a:latin typeface="+mn-lt"/>
                <a:ea typeface="+mn-ea"/>
                <a:cs typeface="+mn-cs"/>
              </a:rPr>
              <a:t>Borwa</a:t>
            </a:r>
            <a:endParaRPr lang="en-US" sz="1450" b="1" kern="1200" baseline="30000" dirty="0">
              <a:solidFill>
                <a:schemeClr val="lt1"/>
              </a:solidFill>
              <a:latin typeface="+mn-lt"/>
              <a:ea typeface="+mn-ea"/>
              <a:cs typeface="+mn-cs"/>
            </a:endParaRPr>
          </a:p>
        </p:txBody>
      </p:sp>
      <p:pic>
        <p:nvPicPr>
          <p:cNvPr id="16" name="Picture 1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220366" y="393699"/>
            <a:ext cx="1558509" cy="1490747"/>
          </a:xfrm>
          <a:prstGeom prst="rect">
            <a:avLst/>
          </a:prstGeom>
          <a:effectLst/>
        </p:spPr>
      </p:pic>
      <p:sp>
        <p:nvSpPr>
          <p:cNvPr id="9" name="Title 1"/>
          <p:cNvSpPr>
            <a:spLocks noGrp="1"/>
          </p:cNvSpPr>
          <p:nvPr>
            <p:ph type="ctrTitle"/>
          </p:nvPr>
        </p:nvSpPr>
        <p:spPr>
          <a:xfrm>
            <a:off x="375720" y="3796245"/>
            <a:ext cx="4016893" cy="998008"/>
          </a:xfrm>
        </p:spPr>
        <p:txBody>
          <a:bodyPr>
            <a:noAutofit/>
          </a:bodyPr>
          <a:lstStyle>
            <a:lvl1pPr>
              <a:defRPr sz="3200">
                <a:solidFill>
                  <a:schemeClr val="bg1"/>
                </a:solidFill>
              </a:defRPr>
            </a:lvl1pPr>
          </a:lstStyle>
          <a:p>
            <a:r>
              <a:rPr lang="en-US"/>
              <a:t>Click to edit Master title style</a:t>
            </a:r>
            <a:endParaRPr lang="en-GB" dirty="0"/>
          </a:p>
        </p:txBody>
      </p:sp>
      <p:sp>
        <p:nvSpPr>
          <p:cNvPr id="10" name="Subtitle 2"/>
          <p:cNvSpPr>
            <a:spLocks noGrp="1"/>
          </p:cNvSpPr>
          <p:nvPr>
            <p:ph type="subTitle" idx="1"/>
          </p:nvPr>
        </p:nvSpPr>
        <p:spPr>
          <a:xfrm>
            <a:off x="375720" y="4971564"/>
            <a:ext cx="4016893" cy="298933"/>
          </a:xfrm>
        </p:spPr>
        <p:txBody>
          <a:bodyPr>
            <a:noAutofit/>
          </a:bodyPr>
          <a:lstStyle>
            <a:lvl1pPr marL="0" indent="0" algn="l">
              <a:spcBef>
                <a:spcPts val="0"/>
              </a:spcBef>
              <a:buNone/>
              <a:defRPr sz="1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Option 4">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367" t="489" r="1921" b="2233"/>
          <a:stretch>
            <a:fillRect/>
          </a:stretch>
        </p:blipFill>
        <p:spPr>
          <a:xfrm>
            <a:off x="0" y="1"/>
            <a:ext cx="9144000" cy="6858000"/>
          </a:xfrm>
          <a:prstGeom prst="rect">
            <a:avLst/>
          </a:prstGeom>
        </p:spPr>
      </p:pic>
      <p:sp>
        <p:nvSpPr>
          <p:cNvPr id="15" name="Rectangle 14"/>
          <p:cNvSpPr/>
          <p:nvPr userDrawn="1"/>
        </p:nvSpPr>
        <p:spPr>
          <a:xfrm>
            <a:off x="0" y="5924550"/>
            <a:ext cx="9144000" cy="468313"/>
          </a:xfrm>
          <a:prstGeom prst="rect">
            <a:avLst/>
          </a:prstGeom>
          <a:solidFill>
            <a:schemeClr val="accent1"/>
          </a:solidFill>
          <a:effectLst>
            <a:outerShdw blurRad="40000" dist="48387" dir="5400000" rotWithShape="0">
              <a:srgbClr val="000000">
                <a:alpha val="70000"/>
              </a:srgbClr>
            </a:outerShdw>
          </a:effectLst>
        </p:spPr>
        <p:style>
          <a:lnRef idx="1">
            <a:schemeClr val="accent1"/>
          </a:lnRef>
          <a:fillRef idx="3">
            <a:schemeClr val="accent1"/>
          </a:fillRef>
          <a:effectRef idx="2">
            <a:schemeClr val="accent1"/>
          </a:effectRef>
          <a:fontRef idx="minor">
            <a:schemeClr val="lt1"/>
          </a:fontRef>
        </p:style>
        <p:txBody>
          <a:bodyPr lIns="0" tIns="93600" rIns="0" bIns="0" rtlCol="0" anchor="ctr" anchorCtr="1"/>
          <a:lstStyle/>
          <a:p>
            <a:pPr algn="ctr"/>
            <a:r>
              <a:rPr lang="en-US" sz="1450" b="1" kern="1200" baseline="30000" dirty="0">
                <a:solidFill>
                  <a:schemeClr val="lt1"/>
                </a:solidFill>
                <a:latin typeface="+mn-lt"/>
                <a:ea typeface="+mn-ea"/>
                <a:cs typeface="+mn-cs"/>
              </a:rPr>
              <a:t>Home of the South African farmer | </a:t>
            </a:r>
            <a:r>
              <a:rPr lang="en-US" sz="1450" b="1" kern="1200" baseline="30000" dirty="0" err="1">
                <a:solidFill>
                  <a:schemeClr val="lt1"/>
                </a:solidFill>
                <a:latin typeface="+mn-lt"/>
                <a:ea typeface="+mn-ea"/>
                <a:cs typeface="+mn-cs"/>
              </a:rPr>
              <a:t>Ikhaya</a:t>
            </a:r>
            <a:r>
              <a:rPr lang="en-US" sz="1450" b="1" kern="1200" baseline="30000" dirty="0">
                <a:solidFill>
                  <a:schemeClr val="lt1"/>
                </a:solidFill>
                <a:latin typeface="+mn-lt"/>
                <a:ea typeface="+mn-ea"/>
                <a:cs typeface="+mn-cs"/>
              </a:rPr>
              <a:t> </a:t>
            </a:r>
            <a:r>
              <a:rPr lang="en-US" sz="1450" b="1" kern="1200" baseline="30000" dirty="0" err="1">
                <a:solidFill>
                  <a:schemeClr val="lt1"/>
                </a:solidFill>
                <a:latin typeface="+mn-lt"/>
                <a:ea typeface="+mn-ea"/>
                <a:cs typeface="+mn-cs"/>
              </a:rPr>
              <a:t>lomlimi</a:t>
            </a:r>
            <a:r>
              <a:rPr lang="en-US" sz="1450" b="1" kern="1200" baseline="30000" dirty="0">
                <a:solidFill>
                  <a:schemeClr val="lt1"/>
                </a:solidFill>
                <a:latin typeface="+mn-lt"/>
                <a:ea typeface="+mn-ea"/>
                <a:cs typeface="+mn-cs"/>
              </a:rPr>
              <a:t> </a:t>
            </a:r>
            <a:r>
              <a:rPr lang="en-US" sz="1450" b="1" kern="1200" baseline="30000" dirty="0" err="1">
                <a:solidFill>
                  <a:schemeClr val="lt1"/>
                </a:solidFill>
                <a:latin typeface="+mn-lt"/>
                <a:ea typeface="+mn-ea"/>
                <a:cs typeface="+mn-cs"/>
              </a:rPr>
              <a:t>waseNingizimu</a:t>
            </a:r>
            <a:r>
              <a:rPr lang="en-US" sz="1450" b="1" kern="1200" baseline="30000" dirty="0">
                <a:solidFill>
                  <a:schemeClr val="lt1"/>
                </a:solidFill>
                <a:latin typeface="+mn-lt"/>
                <a:ea typeface="+mn-ea"/>
                <a:cs typeface="+mn-cs"/>
              </a:rPr>
              <a:t> Africa | </a:t>
            </a:r>
            <a:r>
              <a:rPr lang="en-US" sz="1450" b="1" kern="1200" baseline="30000" dirty="0" err="1">
                <a:solidFill>
                  <a:schemeClr val="lt1"/>
                </a:solidFill>
                <a:latin typeface="+mn-lt"/>
                <a:ea typeface="+mn-ea"/>
                <a:cs typeface="+mn-cs"/>
              </a:rPr>
              <a:t>Tuiste</a:t>
            </a:r>
            <a:r>
              <a:rPr lang="en-US" sz="1450" b="1" kern="1200" baseline="30000" dirty="0">
                <a:solidFill>
                  <a:schemeClr val="lt1"/>
                </a:solidFill>
                <a:latin typeface="+mn-lt"/>
                <a:ea typeface="+mn-ea"/>
                <a:cs typeface="+mn-cs"/>
              </a:rPr>
              <a:t> van die </a:t>
            </a:r>
            <a:r>
              <a:rPr lang="en-US" sz="1450" b="1" kern="1200" baseline="30000" dirty="0" err="1">
                <a:solidFill>
                  <a:schemeClr val="lt1"/>
                </a:solidFill>
                <a:latin typeface="+mn-lt"/>
                <a:ea typeface="+mn-ea"/>
                <a:cs typeface="+mn-cs"/>
              </a:rPr>
              <a:t>Suid-Afrikaanse</a:t>
            </a:r>
            <a:r>
              <a:rPr lang="en-US" sz="1450" b="1" kern="1200" baseline="30000" dirty="0">
                <a:solidFill>
                  <a:schemeClr val="lt1"/>
                </a:solidFill>
                <a:latin typeface="+mn-lt"/>
                <a:ea typeface="+mn-ea"/>
                <a:cs typeface="+mn-cs"/>
              </a:rPr>
              <a:t> </a:t>
            </a:r>
            <a:r>
              <a:rPr lang="en-US" sz="1450" b="1" kern="1200" baseline="30000" dirty="0" err="1">
                <a:solidFill>
                  <a:schemeClr val="lt1"/>
                </a:solidFill>
                <a:latin typeface="+mn-lt"/>
                <a:ea typeface="+mn-ea"/>
                <a:cs typeface="+mn-cs"/>
              </a:rPr>
              <a:t>boer</a:t>
            </a:r>
            <a:r>
              <a:rPr lang="en-US" sz="1450" b="1" kern="1200" baseline="30000" dirty="0">
                <a:solidFill>
                  <a:schemeClr val="lt1"/>
                </a:solidFill>
                <a:latin typeface="+mn-lt"/>
                <a:ea typeface="+mn-ea"/>
                <a:cs typeface="+mn-cs"/>
              </a:rPr>
              <a:t> | </a:t>
            </a:r>
            <a:r>
              <a:rPr lang="en-US" sz="1450" b="1" kern="1200" baseline="30000" dirty="0" err="1">
                <a:solidFill>
                  <a:schemeClr val="lt1"/>
                </a:solidFill>
                <a:latin typeface="+mn-lt"/>
                <a:ea typeface="+mn-ea"/>
                <a:cs typeface="+mn-cs"/>
              </a:rPr>
              <a:t>Lehae</a:t>
            </a:r>
            <a:r>
              <a:rPr lang="en-US" sz="1450" b="1" kern="1200" baseline="30000" dirty="0">
                <a:solidFill>
                  <a:schemeClr val="lt1"/>
                </a:solidFill>
                <a:latin typeface="+mn-lt"/>
                <a:ea typeface="+mn-ea"/>
                <a:cs typeface="+mn-cs"/>
              </a:rPr>
              <a:t> la </a:t>
            </a:r>
            <a:r>
              <a:rPr lang="en-US" sz="1450" b="1" kern="1200" baseline="30000" dirty="0" err="1">
                <a:solidFill>
                  <a:schemeClr val="lt1"/>
                </a:solidFill>
                <a:latin typeface="+mn-lt"/>
                <a:ea typeface="+mn-ea"/>
                <a:cs typeface="+mn-cs"/>
              </a:rPr>
              <a:t>balimi</a:t>
            </a:r>
            <a:r>
              <a:rPr lang="en-US" sz="1450" b="1" kern="1200" baseline="30000" dirty="0">
                <a:solidFill>
                  <a:schemeClr val="lt1"/>
                </a:solidFill>
                <a:latin typeface="+mn-lt"/>
                <a:ea typeface="+mn-ea"/>
                <a:cs typeface="+mn-cs"/>
              </a:rPr>
              <a:t> </a:t>
            </a:r>
            <a:r>
              <a:rPr lang="en-US" sz="1450" b="1" kern="1200" baseline="30000" dirty="0" err="1">
                <a:solidFill>
                  <a:schemeClr val="lt1"/>
                </a:solidFill>
                <a:latin typeface="+mn-lt"/>
                <a:ea typeface="+mn-ea"/>
                <a:cs typeface="+mn-cs"/>
              </a:rPr>
              <a:t>ba</a:t>
            </a:r>
            <a:r>
              <a:rPr lang="en-US" sz="1450" b="1" kern="1200" baseline="30000" dirty="0">
                <a:solidFill>
                  <a:schemeClr val="lt1"/>
                </a:solidFill>
                <a:latin typeface="+mn-lt"/>
                <a:ea typeface="+mn-ea"/>
                <a:cs typeface="+mn-cs"/>
              </a:rPr>
              <a:t> Africa </a:t>
            </a:r>
            <a:r>
              <a:rPr lang="en-US" sz="1450" b="1" kern="1200" baseline="30000" dirty="0" err="1">
                <a:solidFill>
                  <a:schemeClr val="lt1"/>
                </a:solidFill>
                <a:latin typeface="+mn-lt"/>
                <a:ea typeface="+mn-ea"/>
                <a:cs typeface="+mn-cs"/>
              </a:rPr>
              <a:t>Borwa</a:t>
            </a:r>
            <a:endParaRPr lang="en-US" sz="1450" b="1" kern="1200" baseline="30000" dirty="0">
              <a:solidFill>
                <a:schemeClr val="lt1"/>
              </a:solidFill>
              <a:latin typeface="+mn-lt"/>
              <a:ea typeface="+mn-ea"/>
              <a:cs typeface="+mn-cs"/>
            </a:endParaRPr>
          </a:p>
        </p:txBody>
      </p:sp>
      <p:pic>
        <p:nvPicPr>
          <p:cNvPr id="16" name="Picture 1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220366" y="393699"/>
            <a:ext cx="1558509" cy="1490747"/>
          </a:xfrm>
          <a:prstGeom prst="rect">
            <a:avLst/>
          </a:prstGeom>
          <a:effectLst/>
        </p:spPr>
      </p:pic>
      <p:sp>
        <p:nvSpPr>
          <p:cNvPr id="9" name="Title 1"/>
          <p:cNvSpPr>
            <a:spLocks noGrp="1"/>
          </p:cNvSpPr>
          <p:nvPr>
            <p:ph type="ctrTitle"/>
          </p:nvPr>
        </p:nvSpPr>
        <p:spPr>
          <a:xfrm>
            <a:off x="375720" y="3933828"/>
            <a:ext cx="4016893" cy="998008"/>
          </a:xfrm>
        </p:spPr>
        <p:txBody>
          <a:bodyPr>
            <a:noAutofit/>
          </a:bodyPr>
          <a:lstStyle>
            <a:lvl1pPr>
              <a:defRPr sz="3200">
                <a:solidFill>
                  <a:schemeClr val="bg1"/>
                </a:solidFill>
              </a:defRPr>
            </a:lvl1pPr>
          </a:lstStyle>
          <a:p>
            <a:r>
              <a:rPr lang="en-US"/>
              <a:t>Click to edit Master title style</a:t>
            </a:r>
            <a:endParaRPr lang="en-GB" dirty="0"/>
          </a:p>
        </p:txBody>
      </p:sp>
      <p:sp>
        <p:nvSpPr>
          <p:cNvPr id="10" name="Subtitle 2"/>
          <p:cNvSpPr>
            <a:spLocks noGrp="1"/>
          </p:cNvSpPr>
          <p:nvPr>
            <p:ph type="subTitle" idx="1"/>
          </p:nvPr>
        </p:nvSpPr>
        <p:spPr>
          <a:xfrm>
            <a:off x="375720" y="5109147"/>
            <a:ext cx="4016893" cy="298933"/>
          </a:xfrm>
        </p:spPr>
        <p:txBody>
          <a:bodyPr>
            <a:noAutofit/>
          </a:bodyPr>
          <a:lstStyle>
            <a:lvl1pPr marL="0" indent="0" algn="l">
              <a:spcBef>
                <a:spcPts val="0"/>
              </a:spcBef>
              <a:buNone/>
              <a:defRPr sz="1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Option 5">
    <p:spTree>
      <p:nvGrpSpPr>
        <p:cNvPr id="1" name=""/>
        <p:cNvGrpSpPr/>
        <p:nvPr/>
      </p:nvGrpSpPr>
      <p:grpSpPr>
        <a:xfrm>
          <a:off x="0" y="0"/>
          <a:ext cx="0" cy="0"/>
          <a:chOff x="0" y="0"/>
          <a:chExt cx="0" cy="0"/>
        </a:xfrm>
      </p:grpSpPr>
      <p:pic>
        <p:nvPicPr>
          <p:cNvPr id="11" name="Picture 10"/>
          <p:cNvPicPr>
            <a:picLocks noChangeAspect="1"/>
          </p:cNvPicPr>
          <p:nvPr/>
        </p:nvPicPr>
        <p:blipFill>
          <a:blip r:embed="rId2"/>
          <a:srcRect l="11334" t="415" r="1524" b="1582"/>
          <a:stretch>
            <a:fillRect/>
          </a:stretch>
        </p:blipFill>
        <p:spPr>
          <a:xfrm flipH="1">
            <a:off x="0" y="0"/>
            <a:ext cx="9144000" cy="6865239"/>
          </a:xfrm>
          <a:prstGeom prst="rect">
            <a:avLst/>
          </a:prstGeom>
        </p:spPr>
      </p:pic>
      <p:sp>
        <p:nvSpPr>
          <p:cNvPr id="15" name="Rectangle 14"/>
          <p:cNvSpPr/>
          <p:nvPr userDrawn="1"/>
        </p:nvSpPr>
        <p:spPr>
          <a:xfrm>
            <a:off x="0" y="5924550"/>
            <a:ext cx="9144000" cy="468313"/>
          </a:xfrm>
          <a:prstGeom prst="rect">
            <a:avLst/>
          </a:prstGeom>
          <a:solidFill>
            <a:schemeClr val="accent1"/>
          </a:solidFill>
          <a:effectLst>
            <a:outerShdw blurRad="40000" dist="48387" dir="5400000" rotWithShape="0">
              <a:srgbClr val="000000">
                <a:alpha val="70000"/>
              </a:srgbClr>
            </a:outerShdw>
          </a:effectLst>
        </p:spPr>
        <p:style>
          <a:lnRef idx="1">
            <a:schemeClr val="accent1"/>
          </a:lnRef>
          <a:fillRef idx="3">
            <a:schemeClr val="accent1"/>
          </a:fillRef>
          <a:effectRef idx="2">
            <a:schemeClr val="accent1"/>
          </a:effectRef>
          <a:fontRef idx="minor">
            <a:schemeClr val="lt1"/>
          </a:fontRef>
        </p:style>
        <p:txBody>
          <a:bodyPr lIns="0" tIns="93600" rIns="0" bIns="0" rtlCol="0" anchor="ctr" anchorCtr="1"/>
          <a:lstStyle/>
          <a:p>
            <a:pPr algn="ctr"/>
            <a:r>
              <a:rPr lang="en-US" sz="1450" b="1" kern="1200" baseline="30000" dirty="0">
                <a:solidFill>
                  <a:schemeClr val="lt1"/>
                </a:solidFill>
                <a:latin typeface="+mn-lt"/>
                <a:ea typeface="+mn-ea"/>
                <a:cs typeface="+mn-cs"/>
              </a:rPr>
              <a:t>Home of the South African farmer | </a:t>
            </a:r>
            <a:r>
              <a:rPr lang="en-US" sz="1450" b="1" kern="1200" baseline="30000" dirty="0" err="1">
                <a:solidFill>
                  <a:schemeClr val="lt1"/>
                </a:solidFill>
                <a:latin typeface="+mn-lt"/>
                <a:ea typeface="+mn-ea"/>
                <a:cs typeface="+mn-cs"/>
              </a:rPr>
              <a:t>Ikhaya</a:t>
            </a:r>
            <a:r>
              <a:rPr lang="en-US" sz="1450" b="1" kern="1200" baseline="30000" dirty="0">
                <a:solidFill>
                  <a:schemeClr val="lt1"/>
                </a:solidFill>
                <a:latin typeface="+mn-lt"/>
                <a:ea typeface="+mn-ea"/>
                <a:cs typeface="+mn-cs"/>
              </a:rPr>
              <a:t> </a:t>
            </a:r>
            <a:r>
              <a:rPr lang="en-US" sz="1450" b="1" kern="1200" baseline="30000" dirty="0" err="1">
                <a:solidFill>
                  <a:schemeClr val="lt1"/>
                </a:solidFill>
                <a:latin typeface="+mn-lt"/>
                <a:ea typeface="+mn-ea"/>
                <a:cs typeface="+mn-cs"/>
              </a:rPr>
              <a:t>lomlimi</a:t>
            </a:r>
            <a:r>
              <a:rPr lang="en-US" sz="1450" b="1" kern="1200" baseline="30000" dirty="0">
                <a:solidFill>
                  <a:schemeClr val="lt1"/>
                </a:solidFill>
                <a:latin typeface="+mn-lt"/>
                <a:ea typeface="+mn-ea"/>
                <a:cs typeface="+mn-cs"/>
              </a:rPr>
              <a:t> </a:t>
            </a:r>
            <a:r>
              <a:rPr lang="en-US" sz="1450" b="1" kern="1200" baseline="30000" dirty="0" err="1">
                <a:solidFill>
                  <a:schemeClr val="lt1"/>
                </a:solidFill>
                <a:latin typeface="+mn-lt"/>
                <a:ea typeface="+mn-ea"/>
                <a:cs typeface="+mn-cs"/>
              </a:rPr>
              <a:t>waseNingizimu</a:t>
            </a:r>
            <a:r>
              <a:rPr lang="en-US" sz="1450" b="1" kern="1200" baseline="30000" dirty="0">
                <a:solidFill>
                  <a:schemeClr val="lt1"/>
                </a:solidFill>
                <a:latin typeface="+mn-lt"/>
                <a:ea typeface="+mn-ea"/>
                <a:cs typeface="+mn-cs"/>
              </a:rPr>
              <a:t> Africa | </a:t>
            </a:r>
            <a:r>
              <a:rPr lang="en-US" sz="1450" b="1" kern="1200" baseline="30000" dirty="0" err="1">
                <a:solidFill>
                  <a:schemeClr val="lt1"/>
                </a:solidFill>
                <a:latin typeface="+mn-lt"/>
                <a:ea typeface="+mn-ea"/>
                <a:cs typeface="+mn-cs"/>
              </a:rPr>
              <a:t>Tuiste</a:t>
            </a:r>
            <a:r>
              <a:rPr lang="en-US" sz="1450" b="1" kern="1200" baseline="30000" dirty="0">
                <a:solidFill>
                  <a:schemeClr val="lt1"/>
                </a:solidFill>
                <a:latin typeface="+mn-lt"/>
                <a:ea typeface="+mn-ea"/>
                <a:cs typeface="+mn-cs"/>
              </a:rPr>
              <a:t> van die </a:t>
            </a:r>
            <a:r>
              <a:rPr lang="en-US" sz="1450" b="1" kern="1200" baseline="30000" dirty="0" err="1">
                <a:solidFill>
                  <a:schemeClr val="lt1"/>
                </a:solidFill>
                <a:latin typeface="+mn-lt"/>
                <a:ea typeface="+mn-ea"/>
                <a:cs typeface="+mn-cs"/>
              </a:rPr>
              <a:t>Suid-Afrikaanse</a:t>
            </a:r>
            <a:r>
              <a:rPr lang="en-US" sz="1450" b="1" kern="1200" baseline="30000" dirty="0">
                <a:solidFill>
                  <a:schemeClr val="lt1"/>
                </a:solidFill>
                <a:latin typeface="+mn-lt"/>
                <a:ea typeface="+mn-ea"/>
                <a:cs typeface="+mn-cs"/>
              </a:rPr>
              <a:t> </a:t>
            </a:r>
            <a:r>
              <a:rPr lang="en-US" sz="1450" b="1" kern="1200" baseline="30000" dirty="0" err="1">
                <a:solidFill>
                  <a:schemeClr val="lt1"/>
                </a:solidFill>
                <a:latin typeface="+mn-lt"/>
                <a:ea typeface="+mn-ea"/>
                <a:cs typeface="+mn-cs"/>
              </a:rPr>
              <a:t>boer</a:t>
            </a:r>
            <a:r>
              <a:rPr lang="en-US" sz="1450" b="1" kern="1200" baseline="30000" dirty="0">
                <a:solidFill>
                  <a:schemeClr val="lt1"/>
                </a:solidFill>
                <a:latin typeface="+mn-lt"/>
                <a:ea typeface="+mn-ea"/>
                <a:cs typeface="+mn-cs"/>
              </a:rPr>
              <a:t> | </a:t>
            </a:r>
            <a:r>
              <a:rPr lang="en-US" sz="1450" b="1" kern="1200" baseline="30000" dirty="0" err="1">
                <a:solidFill>
                  <a:schemeClr val="lt1"/>
                </a:solidFill>
                <a:latin typeface="+mn-lt"/>
                <a:ea typeface="+mn-ea"/>
                <a:cs typeface="+mn-cs"/>
              </a:rPr>
              <a:t>Lehae</a:t>
            </a:r>
            <a:r>
              <a:rPr lang="en-US" sz="1450" b="1" kern="1200" baseline="30000" dirty="0">
                <a:solidFill>
                  <a:schemeClr val="lt1"/>
                </a:solidFill>
                <a:latin typeface="+mn-lt"/>
                <a:ea typeface="+mn-ea"/>
                <a:cs typeface="+mn-cs"/>
              </a:rPr>
              <a:t> la </a:t>
            </a:r>
            <a:r>
              <a:rPr lang="en-US" sz="1450" b="1" kern="1200" baseline="30000" dirty="0" err="1">
                <a:solidFill>
                  <a:schemeClr val="lt1"/>
                </a:solidFill>
                <a:latin typeface="+mn-lt"/>
                <a:ea typeface="+mn-ea"/>
                <a:cs typeface="+mn-cs"/>
              </a:rPr>
              <a:t>balimi</a:t>
            </a:r>
            <a:r>
              <a:rPr lang="en-US" sz="1450" b="1" kern="1200" baseline="30000" dirty="0">
                <a:solidFill>
                  <a:schemeClr val="lt1"/>
                </a:solidFill>
                <a:latin typeface="+mn-lt"/>
                <a:ea typeface="+mn-ea"/>
                <a:cs typeface="+mn-cs"/>
              </a:rPr>
              <a:t> </a:t>
            </a:r>
            <a:r>
              <a:rPr lang="en-US" sz="1450" b="1" kern="1200" baseline="30000" dirty="0" err="1">
                <a:solidFill>
                  <a:schemeClr val="lt1"/>
                </a:solidFill>
                <a:latin typeface="+mn-lt"/>
                <a:ea typeface="+mn-ea"/>
                <a:cs typeface="+mn-cs"/>
              </a:rPr>
              <a:t>ba</a:t>
            </a:r>
            <a:r>
              <a:rPr lang="en-US" sz="1450" b="1" kern="1200" baseline="30000" dirty="0">
                <a:solidFill>
                  <a:schemeClr val="lt1"/>
                </a:solidFill>
                <a:latin typeface="+mn-lt"/>
                <a:ea typeface="+mn-ea"/>
                <a:cs typeface="+mn-cs"/>
              </a:rPr>
              <a:t> Africa </a:t>
            </a:r>
            <a:r>
              <a:rPr lang="en-US" sz="1450" b="1" kern="1200" baseline="30000" dirty="0" err="1">
                <a:solidFill>
                  <a:schemeClr val="lt1"/>
                </a:solidFill>
                <a:latin typeface="+mn-lt"/>
                <a:ea typeface="+mn-ea"/>
                <a:cs typeface="+mn-cs"/>
              </a:rPr>
              <a:t>Borwa</a:t>
            </a:r>
            <a:endParaRPr lang="en-US" sz="1450" b="1" kern="1200" baseline="30000" dirty="0">
              <a:solidFill>
                <a:schemeClr val="lt1"/>
              </a:solidFill>
              <a:latin typeface="+mn-lt"/>
              <a:ea typeface="+mn-ea"/>
              <a:cs typeface="+mn-cs"/>
            </a:endParaRPr>
          </a:p>
        </p:txBody>
      </p:sp>
      <p:pic>
        <p:nvPicPr>
          <p:cNvPr id="16" name="Picture 1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220366" y="393699"/>
            <a:ext cx="1558509" cy="1490747"/>
          </a:xfrm>
          <a:prstGeom prst="rect">
            <a:avLst/>
          </a:prstGeom>
          <a:effectLst/>
        </p:spPr>
      </p:pic>
      <p:sp>
        <p:nvSpPr>
          <p:cNvPr id="9" name="Title 1"/>
          <p:cNvSpPr>
            <a:spLocks noGrp="1"/>
          </p:cNvSpPr>
          <p:nvPr>
            <p:ph type="ctrTitle"/>
          </p:nvPr>
        </p:nvSpPr>
        <p:spPr>
          <a:xfrm>
            <a:off x="375720" y="3429000"/>
            <a:ext cx="4016893" cy="998008"/>
          </a:xfrm>
        </p:spPr>
        <p:txBody>
          <a:bodyPr>
            <a:noAutofit/>
          </a:bodyPr>
          <a:lstStyle>
            <a:lvl1pPr>
              <a:defRPr sz="3200">
                <a:solidFill>
                  <a:schemeClr val="bg1"/>
                </a:solidFill>
              </a:defRPr>
            </a:lvl1pPr>
          </a:lstStyle>
          <a:p>
            <a:r>
              <a:rPr lang="en-US"/>
              <a:t>Click to edit Master title style</a:t>
            </a:r>
            <a:endParaRPr lang="en-GB" dirty="0"/>
          </a:p>
        </p:txBody>
      </p:sp>
      <p:sp>
        <p:nvSpPr>
          <p:cNvPr id="10" name="Subtitle 2"/>
          <p:cNvSpPr>
            <a:spLocks noGrp="1"/>
          </p:cNvSpPr>
          <p:nvPr>
            <p:ph type="subTitle" idx="1"/>
          </p:nvPr>
        </p:nvSpPr>
        <p:spPr>
          <a:xfrm>
            <a:off x="375720" y="4604319"/>
            <a:ext cx="4016893" cy="298933"/>
          </a:xfrm>
        </p:spPr>
        <p:txBody>
          <a:bodyPr>
            <a:noAutofit/>
          </a:bodyPr>
          <a:lstStyle>
            <a:lvl1pPr marL="0" indent="0" algn="l">
              <a:spcBef>
                <a:spcPts val="0"/>
              </a:spcBef>
              <a:buNone/>
              <a:defRPr sz="1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Option 7">
    <p:spTree>
      <p:nvGrpSpPr>
        <p:cNvPr id="1" name=""/>
        <p:cNvGrpSpPr/>
        <p:nvPr/>
      </p:nvGrpSpPr>
      <p:grpSpPr>
        <a:xfrm>
          <a:off x="0" y="0"/>
          <a:ext cx="0" cy="0"/>
          <a:chOff x="0" y="0"/>
          <a:chExt cx="0" cy="0"/>
        </a:xfrm>
      </p:grpSpPr>
      <p:pic>
        <p:nvPicPr>
          <p:cNvPr id="13" name="Picture 12"/>
          <p:cNvPicPr>
            <a:picLocks/>
          </p:cNvPicPr>
          <p:nvPr/>
        </p:nvPicPr>
        <p:blipFill>
          <a:blip r:embed="rId2"/>
          <a:srcRect l="1524" t="2183" r="1754" b="2030"/>
          <a:stretch>
            <a:fillRect/>
          </a:stretch>
        </p:blipFill>
        <p:spPr>
          <a:xfrm flipH="1">
            <a:off x="0" y="0"/>
            <a:ext cx="9144000" cy="6858000"/>
          </a:xfrm>
          <a:prstGeom prst="rect">
            <a:avLst/>
          </a:prstGeom>
        </p:spPr>
      </p:pic>
      <p:sp>
        <p:nvSpPr>
          <p:cNvPr id="15" name="Rectangle 14"/>
          <p:cNvSpPr/>
          <p:nvPr userDrawn="1"/>
        </p:nvSpPr>
        <p:spPr>
          <a:xfrm>
            <a:off x="0" y="5924550"/>
            <a:ext cx="9144000" cy="468313"/>
          </a:xfrm>
          <a:prstGeom prst="rect">
            <a:avLst/>
          </a:prstGeom>
          <a:solidFill>
            <a:schemeClr val="accent1"/>
          </a:solidFill>
          <a:effectLst>
            <a:outerShdw blurRad="40000" dist="48387" dir="5400000" rotWithShape="0">
              <a:srgbClr val="000000">
                <a:alpha val="70000"/>
              </a:srgbClr>
            </a:outerShdw>
          </a:effectLst>
        </p:spPr>
        <p:style>
          <a:lnRef idx="1">
            <a:schemeClr val="accent1"/>
          </a:lnRef>
          <a:fillRef idx="3">
            <a:schemeClr val="accent1"/>
          </a:fillRef>
          <a:effectRef idx="2">
            <a:schemeClr val="accent1"/>
          </a:effectRef>
          <a:fontRef idx="minor">
            <a:schemeClr val="lt1"/>
          </a:fontRef>
        </p:style>
        <p:txBody>
          <a:bodyPr lIns="0" tIns="93600" rIns="0" bIns="0" rtlCol="0" anchor="ctr" anchorCtr="1"/>
          <a:lstStyle/>
          <a:p>
            <a:pPr algn="ctr"/>
            <a:r>
              <a:rPr lang="en-US" sz="1450" b="1" kern="1200" baseline="30000" dirty="0">
                <a:solidFill>
                  <a:schemeClr val="lt1"/>
                </a:solidFill>
                <a:latin typeface="+mn-lt"/>
                <a:ea typeface="+mn-ea"/>
                <a:cs typeface="+mn-cs"/>
              </a:rPr>
              <a:t>Home of the South African farmer | </a:t>
            </a:r>
            <a:r>
              <a:rPr lang="en-US" sz="1450" b="1" kern="1200" baseline="30000" dirty="0" err="1">
                <a:solidFill>
                  <a:schemeClr val="lt1"/>
                </a:solidFill>
                <a:latin typeface="+mn-lt"/>
                <a:ea typeface="+mn-ea"/>
                <a:cs typeface="+mn-cs"/>
              </a:rPr>
              <a:t>Ikhaya</a:t>
            </a:r>
            <a:r>
              <a:rPr lang="en-US" sz="1450" b="1" kern="1200" baseline="30000" dirty="0">
                <a:solidFill>
                  <a:schemeClr val="lt1"/>
                </a:solidFill>
                <a:latin typeface="+mn-lt"/>
                <a:ea typeface="+mn-ea"/>
                <a:cs typeface="+mn-cs"/>
              </a:rPr>
              <a:t> </a:t>
            </a:r>
            <a:r>
              <a:rPr lang="en-US" sz="1450" b="1" kern="1200" baseline="30000" dirty="0" err="1">
                <a:solidFill>
                  <a:schemeClr val="lt1"/>
                </a:solidFill>
                <a:latin typeface="+mn-lt"/>
                <a:ea typeface="+mn-ea"/>
                <a:cs typeface="+mn-cs"/>
              </a:rPr>
              <a:t>lomlimi</a:t>
            </a:r>
            <a:r>
              <a:rPr lang="en-US" sz="1450" b="1" kern="1200" baseline="30000" dirty="0">
                <a:solidFill>
                  <a:schemeClr val="lt1"/>
                </a:solidFill>
                <a:latin typeface="+mn-lt"/>
                <a:ea typeface="+mn-ea"/>
                <a:cs typeface="+mn-cs"/>
              </a:rPr>
              <a:t> </a:t>
            </a:r>
            <a:r>
              <a:rPr lang="en-US" sz="1450" b="1" kern="1200" baseline="30000" dirty="0" err="1">
                <a:solidFill>
                  <a:schemeClr val="lt1"/>
                </a:solidFill>
                <a:latin typeface="+mn-lt"/>
                <a:ea typeface="+mn-ea"/>
                <a:cs typeface="+mn-cs"/>
              </a:rPr>
              <a:t>waseNingizimu</a:t>
            </a:r>
            <a:r>
              <a:rPr lang="en-US" sz="1450" b="1" kern="1200" baseline="30000" dirty="0">
                <a:solidFill>
                  <a:schemeClr val="lt1"/>
                </a:solidFill>
                <a:latin typeface="+mn-lt"/>
                <a:ea typeface="+mn-ea"/>
                <a:cs typeface="+mn-cs"/>
              </a:rPr>
              <a:t> Africa | </a:t>
            </a:r>
            <a:r>
              <a:rPr lang="en-US" sz="1450" b="1" kern="1200" baseline="30000" dirty="0" err="1">
                <a:solidFill>
                  <a:schemeClr val="lt1"/>
                </a:solidFill>
                <a:latin typeface="+mn-lt"/>
                <a:ea typeface="+mn-ea"/>
                <a:cs typeface="+mn-cs"/>
              </a:rPr>
              <a:t>Tuiste</a:t>
            </a:r>
            <a:r>
              <a:rPr lang="en-US" sz="1450" b="1" kern="1200" baseline="30000" dirty="0">
                <a:solidFill>
                  <a:schemeClr val="lt1"/>
                </a:solidFill>
                <a:latin typeface="+mn-lt"/>
                <a:ea typeface="+mn-ea"/>
                <a:cs typeface="+mn-cs"/>
              </a:rPr>
              <a:t> van die </a:t>
            </a:r>
            <a:r>
              <a:rPr lang="en-US" sz="1450" b="1" kern="1200" baseline="30000" dirty="0" err="1">
                <a:solidFill>
                  <a:schemeClr val="lt1"/>
                </a:solidFill>
                <a:latin typeface="+mn-lt"/>
                <a:ea typeface="+mn-ea"/>
                <a:cs typeface="+mn-cs"/>
              </a:rPr>
              <a:t>Suid-Afrikaanse</a:t>
            </a:r>
            <a:r>
              <a:rPr lang="en-US" sz="1450" b="1" kern="1200" baseline="30000" dirty="0">
                <a:solidFill>
                  <a:schemeClr val="lt1"/>
                </a:solidFill>
                <a:latin typeface="+mn-lt"/>
                <a:ea typeface="+mn-ea"/>
                <a:cs typeface="+mn-cs"/>
              </a:rPr>
              <a:t> </a:t>
            </a:r>
            <a:r>
              <a:rPr lang="en-US" sz="1450" b="1" kern="1200" baseline="30000" dirty="0" err="1">
                <a:solidFill>
                  <a:schemeClr val="lt1"/>
                </a:solidFill>
                <a:latin typeface="+mn-lt"/>
                <a:ea typeface="+mn-ea"/>
                <a:cs typeface="+mn-cs"/>
              </a:rPr>
              <a:t>boer</a:t>
            </a:r>
            <a:r>
              <a:rPr lang="en-US" sz="1450" b="1" kern="1200" baseline="30000" dirty="0">
                <a:solidFill>
                  <a:schemeClr val="lt1"/>
                </a:solidFill>
                <a:latin typeface="+mn-lt"/>
                <a:ea typeface="+mn-ea"/>
                <a:cs typeface="+mn-cs"/>
              </a:rPr>
              <a:t> | </a:t>
            </a:r>
            <a:r>
              <a:rPr lang="en-US" sz="1450" b="1" kern="1200" baseline="30000" dirty="0" err="1">
                <a:solidFill>
                  <a:schemeClr val="lt1"/>
                </a:solidFill>
                <a:latin typeface="+mn-lt"/>
                <a:ea typeface="+mn-ea"/>
                <a:cs typeface="+mn-cs"/>
              </a:rPr>
              <a:t>Lehae</a:t>
            </a:r>
            <a:r>
              <a:rPr lang="en-US" sz="1450" b="1" kern="1200" baseline="30000" dirty="0">
                <a:solidFill>
                  <a:schemeClr val="lt1"/>
                </a:solidFill>
                <a:latin typeface="+mn-lt"/>
                <a:ea typeface="+mn-ea"/>
                <a:cs typeface="+mn-cs"/>
              </a:rPr>
              <a:t> la </a:t>
            </a:r>
            <a:r>
              <a:rPr lang="en-US" sz="1450" b="1" kern="1200" baseline="30000" dirty="0" err="1">
                <a:solidFill>
                  <a:schemeClr val="lt1"/>
                </a:solidFill>
                <a:latin typeface="+mn-lt"/>
                <a:ea typeface="+mn-ea"/>
                <a:cs typeface="+mn-cs"/>
              </a:rPr>
              <a:t>balimi</a:t>
            </a:r>
            <a:r>
              <a:rPr lang="en-US" sz="1450" b="1" kern="1200" baseline="30000" dirty="0">
                <a:solidFill>
                  <a:schemeClr val="lt1"/>
                </a:solidFill>
                <a:latin typeface="+mn-lt"/>
                <a:ea typeface="+mn-ea"/>
                <a:cs typeface="+mn-cs"/>
              </a:rPr>
              <a:t> </a:t>
            </a:r>
            <a:r>
              <a:rPr lang="en-US" sz="1450" b="1" kern="1200" baseline="30000" dirty="0" err="1">
                <a:solidFill>
                  <a:schemeClr val="lt1"/>
                </a:solidFill>
                <a:latin typeface="+mn-lt"/>
                <a:ea typeface="+mn-ea"/>
                <a:cs typeface="+mn-cs"/>
              </a:rPr>
              <a:t>ba</a:t>
            </a:r>
            <a:r>
              <a:rPr lang="en-US" sz="1450" b="1" kern="1200" baseline="30000" dirty="0">
                <a:solidFill>
                  <a:schemeClr val="lt1"/>
                </a:solidFill>
                <a:latin typeface="+mn-lt"/>
                <a:ea typeface="+mn-ea"/>
                <a:cs typeface="+mn-cs"/>
              </a:rPr>
              <a:t> Africa </a:t>
            </a:r>
            <a:r>
              <a:rPr lang="en-US" sz="1450" b="1" kern="1200" baseline="30000" dirty="0" err="1">
                <a:solidFill>
                  <a:schemeClr val="lt1"/>
                </a:solidFill>
                <a:latin typeface="+mn-lt"/>
                <a:ea typeface="+mn-ea"/>
                <a:cs typeface="+mn-cs"/>
              </a:rPr>
              <a:t>Borwa</a:t>
            </a:r>
            <a:endParaRPr lang="en-US" sz="1450" b="1" kern="1200" baseline="30000" dirty="0">
              <a:solidFill>
                <a:schemeClr val="lt1"/>
              </a:solidFill>
              <a:latin typeface="+mn-lt"/>
              <a:ea typeface="+mn-ea"/>
              <a:cs typeface="+mn-cs"/>
            </a:endParaRPr>
          </a:p>
        </p:txBody>
      </p:sp>
      <p:pic>
        <p:nvPicPr>
          <p:cNvPr id="16" name="Picture 1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220366" y="393699"/>
            <a:ext cx="1558509" cy="1490747"/>
          </a:xfrm>
          <a:prstGeom prst="rect">
            <a:avLst/>
          </a:prstGeom>
          <a:effectLst/>
        </p:spPr>
      </p:pic>
      <p:sp>
        <p:nvSpPr>
          <p:cNvPr id="14" name="Title 1"/>
          <p:cNvSpPr>
            <a:spLocks noGrp="1"/>
          </p:cNvSpPr>
          <p:nvPr>
            <p:ph type="ctrTitle"/>
          </p:nvPr>
        </p:nvSpPr>
        <p:spPr>
          <a:xfrm>
            <a:off x="375720" y="3076578"/>
            <a:ext cx="4016893" cy="998008"/>
          </a:xfrm>
        </p:spPr>
        <p:txBody>
          <a:bodyPr>
            <a:noAutofit/>
          </a:bodyPr>
          <a:lstStyle>
            <a:lvl1pPr>
              <a:defRPr sz="3200">
                <a:solidFill>
                  <a:schemeClr val="bg1"/>
                </a:solidFill>
              </a:defRPr>
            </a:lvl1pPr>
          </a:lstStyle>
          <a:p>
            <a:r>
              <a:rPr lang="en-US"/>
              <a:t>Click to edit Master title style</a:t>
            </a:r>
            <a:endParaRPr lang="en-GB" dirty="0"/>
          </a:p>
        </p:txBody>
      </p:sp>
      <p:sp>
        <p:nvSpPr>
          <p:cNvPr id="17" name="Subtitle 2"/>
          <p:cNvSpPr>
            <a:spLocks noGrp="1"/>
          </p:cNvSpPr>
          <p:nvPr>
            <p:ph type="subTitle" idx="1"/>
          </p:nvPr>
        </p:nvSpPr>
        <p:spPr>
          <a:xfrm>
            <a:off x="375720" y="4251897"/>
            <a:ext cx="4016893" cy="298933"/>
          </a:xfrm>
        </p:spPr>
        <p:txBody>
          <a:bodyPr>
            <a:noAutofit/>
          </a:bodyPr>
          <a:lstStyle>
            <a:lvl1pPr marL="0" indent="0" algn="l">
              <a:spcBef>
                <a:spcPts val="0"/>
              </a:spcBef>
              <a:buNone/>
              <a:defRPr sz="1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Option 8">
    <p:spTree>
      <p:nvGrpSpPr>
        <p:cNvPr id="1" name=""/>
        <p:cNvGrpSpPr/>
        <p:nvPr/>
      </p:nvGrpSpPr>
      <p:grpSpPr>
        <a:xfrm>
          <a:off x="0" y="0"/>
          <a:ext cx="0" cy="0"/>
          <a:chOff x="0" y="0"/>
          <a:chExt cx="0" cy="0"/>
        </a:xfrm>
      </p:grpSpPr>
      <p:pic>
        <p:nvPicPr>
          <p:cNvPr id="11" name="Picture 10"/>
          <p:cNvPicPr>
            <a:picLocks noChangeAspect="1"/>
          </p:cNvPicPr>
          <p:nvPr/>
        </p:nvPicPr>
        <p:blipFill>
          <a:blip r:embed="rId2"/>
          <a:srcRect l="1870" t="1681" r="13026" b="1506"/>
          <a:stretch>
            <a:fillRect/>
          </a:stretch>
        </p:blipFill>
        <p:spPr>
          <a:xfrm>
            <a:off x="0" y="0"/>
            <a:ext cx="9144000" cy="6858000"/>
          </a:xfrm>
          <a:prstGeom prst="rect">
            <a:avLst/>
          </a:prstGeom>
        </p:spPr>
      </p:pic>
      <p:sp>
        <p:nvSpPr>
          <p:cNvPr id="15" name="Rectangle 14"/>
          <p:cNvSpPr/>
          <p:nvPr userDrawn="1"/>
        </p:nvSpPr>
        <p:spPr>
          <a:xfrm>
            <a:off x="0" y="5924550"/>
            <a:ext cx="9144000" cy="468313"/>
          </a:xfrm>
          <a:prstGeom prst="rect">
            <a:avLst/>
          </a:prstGeom>
          <a:solidFill>
            <a:schemeClr val="accent1"/>
          </a:solidFill>
          <a:effectLst>
            <a:outerShdw blurRad="40000" dist="48387" dir="5400000" rotWithShape="0">
              <a:srgbClr val="000000">
                <a:alpha val="70000"/>
              </a:srgbClr>
            </a:outerShdw>
          </a:effectLst>
        </p:spPr>
        <p:style>
          <a:lnRef idx="1">
            <a:schemeClr val="accent1"/>
          </a:lnRef>
          <a:fillRef idx="3">
            <a:schemeClr val="accent1"/>
          </a:fillRef>
          <a:effectRef idx="2">
            <a:schemeClr val="accent1"/>
          </a:effectRef>
          <a:fontRef idx="minor">
            <a:schemeClr val="lt1"/>
          </a:fontRef>
        </p:style>
        <p:txBody>
          <a:bodyPr lIns="0" tIns="93600" rIns="0" bIns="0" rtlCol="0" anchor="ctr" anchorCtr="1"/>
          <a:lstStyle/>
          <a:p>
            <a:pPr algn="ctr"/>
            <a:r>
              <a:rPr lang="en-US" sz="1450" b="1" kern="1200" baseline="30000" dirty="0">
                <a:solidFill>
                  <a:schemeClr val="lt1"/>
                </a:solidFill>
                <a:latin typeface="+mn-lt"/>
                <a:ea typeface="+mn-ea"/>
                <a:cs typeface="+mn-cs"/>
              </a:rPr>
              <a:t>Home of the South African farmer | </a:t>
            </a:r>
            <a:r>
              <a:rPr lang="en-US" sz="1450" b="1" kern="1200" baseline="30000" dirty="0" err="1">
                <a:solidFill>
                  <a:schemeClr val="lt1"/>
                </a:solidFill>
                <a:latin typeface="+mn-lt"/>
                <a:ea typeface="+mn-ea"/>
                <a:cs typeface="+mn-cs"/>
              </a:rPr>
              <a:t>Ikhaya</a:t>
            </a:r>
            <a:r>
              <a:rPr lang="en-US" sz="1450" b="1" kern="1200" baseline="30000" dirty="0">
                <a:solidFill>
                  <a:schemeClr val="lt1"/>
                </a:solidFill>
                <a:latin typeface="+mn-lt"/>
                <a:ea typeface="+mn-ea"/>
                <a:cs typeface="+mn-cs"/>
              </a:rPr>
              <a:t> </a:t>
            </a:r>
            <a:r>
              <a:rPr lang="en-US" sz="1450" b="1" kern="1200" baseline="30000" dirty="0" err="1">
                <a:solidFill>
                  <a:schemeClr val="lt1"/>
                </a:solidFill>
                <a:latin typeface="+mn-lt"/>
                <a:ea typeface="+mn-ea"/>
                <a:cs typeface="+mn-cs"/>
              </a:rPr>
              <a:t>lomlimi</a:t>
            </a:r>
            <a:r>
              <a:rPr lang="en-US" sz="1450" b="1" kern="1200" baseline="30000" dirty="0">
                <a:solidFill>
                  <a:schemeClr val="lt1"/>
                </a:solidFill>
                <a:latin typeface="+mn-lt"/>
                <a:ea typeface="+mn-ea"/>
                <a:cs typeface="+mn-cs"/>
              </a:rPr>
              <a:t> </a:t>
            </a:r>
            <a:r>
              <a:rPr lang="en-US" sz="1450" b="1" kern="1200" baseline="30000" dirty="0" err="1">
                <a:solidFill>
                  <a:schemeClr val="lt1"/>
                </a:solidFill>
                <a:latin typeface="+mn-lt"/>
                <a:ea typeface="+mn-ea"/>
                <a:cs typeface="+mn-cs"/>
              </a:rPr>
              <a:t>waseNingizimu</a:t>
            </a:r>
            <a:r>
              <a:rPr lang="en-US" sz="1450" b="1" kern="1200" baseline="30000" dirty="0">
                <a:solidFill>
                  <a:schemeClr val="lt1"/>
                </a:solidFill>
                <a:latin typeface="+mn-lt"/>
                <a:ea typeface="+mn-ea"/>
                <a:cs typeface="+mn-cs"/>
              </a:rPr>
              <a:t> Africa | </a:t>
            </a:r>
            <a:r>
              <a:rPr lang="en-US" sz="1450" b="1" kern="1200" baseline="30000" dirty="0" err="1">
                <a:solidFill>
                  <a:schemeClr val="lt1"/>
                </a:solidFill>
                <a:latin typeface="+mn-lt"/>
                <a:ea typeface="+mn-ea"/>
                <a:cs typeface="+mn-cs"/>
              </a:rPr>
              <a:t>Tuiste</a:t>
            </a:r>
            <a:r>
              <a:rPr lang="en-US" sz="1450" b="1" kern="1200" baseline="30000" dirty="0">
                <a:solidFill>
                  <a:schemeClr val="lt1"/>
                </a:solidFill>
                <a:latin typeface="+mn-lt"/>
                <a:ea typeface="+mn-ea"/>
                <a:cs typeface="+mn-cs"/>
              </a:rPr>
              <a:t> van die </a:t>
            </a:r>
            <a:r>
              <a:rPr lang="en-US" sz="1450" b="1" kern="1200" baseline="30000" dirty="0" err="1">
                <a:solidFill>
                  <a:schemeClr val="lt1"/>
                </a:solidFill>
                <a:latin typeface="+mn-lt"/>
                <a:ea typeface="+mn-ea"/>
                <a:cs typeface="+mn-cs"/>
              </a:rPr>
              <a:t>Suid-Afrikaanse</a:t>
            </a:r>
            <a:r>
              <a:rPr lang="en-US" sz="1450" b="1" kern="1200" baseline="30000" dirty="0">
                <a:solidFill>
                  <a:schemeClr val="lt1"/>
                </a:solidFill>
                <a:latin typeface="+mn-lt"/>
                <a:ea typeface="+mn-ea"/>
                <a:cs typeface="+mn-cs"/>
              </a:rPr>
              <a:t> </a:t>
            </a:r>
            <a:r>
              <a:rPr lang="en-US" sz="1450" b="1" kern="1200" baseline="30000" dirty="0" err="1">
                <a:solidFill>
                  <a:schemeClr val="lt1"/>
                </a:solidFill>
                <a:latin typeface="+mn-lt"/>
                <a:ea typeface="+mn-ea"/>
                <a:cs typeface="+mn-cs"/>
              </a:rPr>
              <a:t>boer</a:t>
            </a:r>
            <a:r>
              <a:rPr lang="en-US" sz="1450" b="1" kern="1200" baseline="30000" dirty="0">
                <a:solidFill>
                  <a:schemeClr val="lt1"/>
                </a:solidFill>
                <a:latin typeface="+mn-lt"/>
                <a:ea typeface="+mn-ea"/>
                <a:cs typeface="+mn-cs"/>
              </a:rPr>
              <a:t> | </a:t>
            </a:r>
            <a:r>
              <a:rPr lang="en-US" sz="1450" b="1" kern="1200" baseline="30000" dirty="0" err="1">
                <a:solidFill>
                  <a:schemeClr val="lt1"/>
                </a:solidFill>
                <a:latin typeface="+mn-lt"/>
                <a:ea typeface="+mn-ea"/>
                <a:cs typeface="+mn-cs"/>
              </a:rPr>
              <a:t>Lehae</a:t>
            </a:r>
            <a:r>
              <a:rPr lang="en-US" sz="1450" b="1" kern="1200" baseline="30000" dirty="0">
                <a:solidFill>
                  <a:schemeClr val="lt1"/>
                </a:solidFill>
                <a:latin typeface="+mn-lt"/>
                <a:ea typeface="+mn-ea"/>
                <a:cs typeface="+mn-cs"/>
              </a:rPr>
              <a:t> la </a:t>
            </a:r>
            <a:r>
              <a:rPr lang="en-US" sz="1450" b="1" kern="1200" baseline="30000" dirty="0" err="1">
                <a:solidFill>
                  <a:schemeClr val="lt1"/>
                </a:solidFill>
                <a:latin typeface="+mn-lt"/>
                <a:ea typeface="+mn-ea"/>
                <a:cs typeface="+mn-cs"/>
              </a:rPr>
              <a:t>balimi</a:t>
            </a:r>
            <a:r>
              <a:rPr lang="en-US" sz="1450" b="1" kern="1200" baseline="30000" dirty="0">
                <a:solidFill>
                  <a:schemeClr val="lt1"/>
                </a:solidFill>
                <a:latin typeface="+mn-lt"/>
                <a:ea typeface="+mn-ea"/>
                <a:cs typeface="+mn-cs"/>
              </a:rPr>
              <a:t> </a:t>
            </a:r>
            <a:r>
              <a:rPr lang="en-US" sz="1450" b="1" kern="1200" baseline="30000" dirty="0" err="1">
                <a:solidFill>
                  <a:schemeClr val="lt1"/>
                </a:solidFill>
                <a:latin typeface="+mn-lt"/>
                <a:ea typeface="+mn-ea"/>
                <a:cs typeface="+mn-cs"/>
              </a:rPr>
              <a:t>ba</a:t>
            </a:r>
            <a:r>
              <a:rPr lang="en-US" sz="1450" b="1" kern="1200" baseline="30000" dirty="0">
                <a:solidFill>
                  <a:schemeClr val="lt1"/>
                </a:solidFill>
                <a:latin typeface="+mn-lt"/>
                <a:ea typeface="+mn-ea"/>
                <a:cs typeface="+mn-cs"/>
              </a:rPr>
              <a:t> Africa </a:t>
            </a:r>
            <a:r>
              <a:rPr lang="en-US" sz="1450" b="1" kern="1200" baseline="30000" dirty="0" err="1">
                <a:solidFill>
                  <a:schemeClr val="lt1"/>
                </a:solidFill>
                <a:latin typeface="+mn-lt"/>
                <a:ea typeface="+mn-ea"/>
                <a:cs typeface="+mn-cs"/>
              </a:rPr>
              <a:t>Borwa</a:t>
            </a:r>
            <a:endParaRPr lang="en-US" sz="1450" b="1" kern="1200" baseline="30000" dirty="0">
              <a:solidFill>
                <a:schemeClr val="lt1"/>
              </a:solidFill>
              <a:latin typeface="+mn-lt"/>
              <a:ea typeface="+mn-ea"/>
              <a:cs typeface="+mn-cs"/>
            </a:endParaRPr>
          </a:p>
        </p:txBody>
      </p:sp>
      <p:pic>
        <p:nvPicPr>
          <p:cNvPr id="16" name="Picture 1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220366" y="393699"/>
            <a:ext cx="1558509" cy="1490747"/>
          </a:xfrm>
          <a:prstGeom prst="rect">
            <a:avLst/>
          </a:prstGeom>
          <a:effectLst/>
        </p:spPr>
      </p:pic>
      <p:sp>
        <p:nvSpPr>
          <p:cNvPr id="14" name="Title 1"/>
          <p:cNvSpPr>
            <a:spLocks noGrp="1"/>
          </p:cNvSpPr>
          <p:nvPr>
            <p:ph type="ctrTitle"/>
          </p:nvPr>
        </p:nvSpPr>
        <p:spPr>
          <a:xfrm>
            <a:off x="375720" y="3076578"/>
            <a:ext cx="4016893" cy="998008"/>
          </a:xfrm>
        </p:spPr>
        <p:txBody>
          <a:bodyPr>
            <a:noAutofit/>
          </a:bodyPr>
          <a:lstStyle>
            <a:lvl1pPr>
              <a:defRPr sz="3200">
                <a:solidFill>
                  <a:schemeClr val="bg1"/>
                </a:solidFill>
              </a:defRPr>
            </a:lvl1pPr>
          </a:lstStyle>
          <a:p>
            <a:r>
              <a:rPr lang="en-US"/>
              <a:t>Click to edit Master title style</a:t>
            </a:r>
            <a:endParaRPr lang="en-GB" dirty="0"/>
          </a:p>
        </p:txBody>
      </p:sp>
      <p:sp>
        <p:nvSpPr>
          <p:cNvPr id="17" name="Subtitle 2"/>
          <p:cNvSpPr>
            <a:spLocks noGrp="1"/>
          </p:cNvSpPr>
          <p:nvPr>
            <p:ph type="subTitle" idx="1"/>
          </p:nvPr>
        </p:nvSpPr>
        <p:spPr>
          <a:xfrm>
            <a:off x="375720" y="4251897"/>
            <a:ext cx="4016893" cy="298933"/>
          </a:xfrm>
        </p:spPr>
        <p:txBody>
          <a:bodyPr>
            <a:noAutofit/>
          </a:bodyPr>
          <a:lstStyle>
            <a:lvl1pPr marL="0" indent="0" algn="l">
              <a:spcBef>
                <a:spcPts val="0"/>
              </a:spcBef>
              <a:buNone/>
              <a:defRPr sz="1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Cover Slide Option 9">
    <p:spTree>
      <p:nvGrpSpPr>
        <p:cNvPr id="1" name=""/>
        <p:cNvGrpSpPr/>
        <p:nvPr/>
      </p:nvGrpSpPr>
      <p:grpSpPr>
        <a:xfrm>
          <a:off x="0" y="0"/>
          <a:ext cx="0" cy="0"/>
          <a:chOff x="0" y="0"/>
          <a:chExt cx="0" cy="0"/>
        </a:xfrm>
      </p:grpSpPr>
      <p:pic>
        <p:nvPicPr>
          <p:cNvPr id="9" name="Picture 8"/>
          <p:cNvPicPr>
            <a:picLocks noChangeAspect="1"/>
          </p:cNvPicPr>
          <p:nvPr/>
        </p:nvPicPr>
        <p:blipFill>
          <a:blip r:embed="rId2"/>
          <a:srcRect r="3885"/>
          <a:stretch>
            <a:fillRect/>
          </a:stretch>
        </p:blipFill>
        <p:spPr>
          <a:xfrm>
            <a:off x="3907365" y="2228850"/>
            <a:ext cx="5236635" cy="3479800"/>
          </a:xfrm>
          <a:prstGeom prst="rect">
            <a:avLst/>
          </a:prstGeom>
        </p:spPr>
      </p:pic>
      <p:sp>
        <p:nvSpPr>
          <p:cNvPr id="2" name="Title 1"/>
          <p:cNvSpPr>
            <a:spLocks noGrp="1"/>
          </p:cNvSpPr>
          <p:nvPr>
            <p:ph type="ctrTitle"/>
          </p:nvPr>
        </p:nvSpPr>
        <p:spPr>
          <a:xfrm>
            <a:off x="375720" y="1986495"/>
            <a:ext cx="4016893" cy="998008"/>
          </a:xfrm>
        </p:spPr>
        <p:txBody>
          <a:bodyPr>
            <a:noAutofit/>
          </a:bodyPr>
          <a:lstStyle>
            <a:lvl1pPr>
              <a:defRPr sz="3200">
                <a:solidFill>
                  <a:srgbClr val="007D46"/>
                </a:solidFill>
              </a:defRPr>
            </a:lvl1pPr>
          </a:lstStyle>
          <a:p>
            <a:r>
              <a:rPr lang="en-US"/>
              <a:t>Click to edit Master title style</a:t>
            </a:r>
            <a:endParaRPr lang="en-GB" dirty="0"/>
          </a:p>
        </p:txBody>
      </p:sp>
      <p:sp>
        <p:nvSpPr>
          <p:cNvPr id="3" name="Subtitle 2"/>
          <p:cNvSpPr>
            <a:spLocks noGrp="1"/>
          </p:cNvSpPr>
          <p:nvPr>
            <p:ph type="subTitle" idx="1"/>
          </p:nvPr>
        </p:nvSpPr>
        <p:spPr>
          <a:xfrm>
            <a:off x="375720" y="3161814"/>
            <a:ext cx="4016893" cy="298933"/>
          </a:xfrm>
        </p:spPr>
        <p:txBody>
          <a:bodyPr>
            <a:noAutofit/>
          </a:bodyPr>
          <a:lstStyle>
            <a:lvl1pPr marL="0" indent="0" algn="l">
              <a:spcBef>
                <a:spcPts val="0"/>
              </a:spcBef>
              <a:buNone/>
              <a:defRPr sz="1600" b="1">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5" name="Rectangle 14"/>
          <p:cNvSpPr/>
          <p:nvPr userDrawn="1"/>
        </p:nvSpPr>
        <p:spPr>
          <a:xfrm>
            <a:off x="0" y="5924550"/>
            <a:ext cx="9144000" cy="468313"/>
          </a:xfrm>
          <a:prstGeom prst="rect">
            <a:avLst/>
          </a:prstGeom>
          <a:solidFill>
            <a:schemeClr val="accent1"/>
          </a:solidFill>
          <a:effectLst>
            <a:outerShdw blurRad="40000" dist="48387" dir="5400000" rotWithShape="0">
              <a:srgbClr val="000000">
                <a:alpha val="70000"/>
              </a:srgbClr>
            </a:outerShdw>
          </a:effectLst>
        </p:spPr>
        <p:style>
          <a:lnRef idx="1">
            <a:schemeClr val="accent1"/>
          </a:lnRef>
          <a:fillRef idx="3">
            <a:schemeClr val="accent1"/>
          </a:fillRef>
          <a:effectRef idx="2">
            <a:schemeClr val="accent1"/>
          </a:effectRef>
          <a:fontRef idx="minor">
            <a:schemeClr val="lt1"/>
          </a:fontRef>
        </p:style>
        <p:txBody>
          <a:bodyPr lIns="0" tIns="93600" rIns="0" bIns="0" rtlCol="0" anchor="ctr" anchorCtr="1"/>
          <a:lstStyle/>
          <a:p>
            <a:pPr algn="ctr"/>
            <a:r>
              <a:rPr lang="en-US" sz="1450" b="1" kern="1200" baseline="30000" dirty="0">
                <a:solidFill>
                  <a:schemeClr val="lt1"/>
                </a:solidFill>
                <a:latin typeface="+mn-lt"/>
                <a:ea typeface="+mn-ea"/>
                <a:cs typeface="+mn-cs"/>
              </a:rPr>
              <a:t>Home of the South African farmer | </a:t>
            </a:r>
            <a:r>
              <a:rPr lang="en-US" sz="1450" b="1" kern="1200" baseline="30000" dirty="0" err="1">
                <a:solidFill>
                  <a:schemeClr val="lt1"/>
                </a:solidFill>
                <a:latin typeface="+mn-lt"/>
                <a:ea typeface="+mn-ea"/>
                <a:cs typeface="+mn-cs"/>
              </a:rPr>
              <a:t>Ikhaya</a:t>
            </a:r>
            <a:r>
              <a:rPr lang="en-US" sz="1450" b="1" kern="1200" baseline="30000" dirty="0">
                <a:solidFill>
                  <a:schemeClr val="lt1"/>
                </a:solidFill>
                <a:latin typeface="+mn-lt"/>
                <a:ea typeface="+mn-ea"/>
                <a:cs typeface="+mn-cs"/>
              </a:rPr>
              <a:t> </a:t>
            </a:r>
            <a:r>
              <a:rPr lang="en-US" sz="1450" b="1" kern="1200" baseline="30000" dirty="0" err="1">
                <a:solidFill>
                  <a:schemeClr val="lt1"/>
                </a:solidFill>
                <a:latin typeface="+mn-lt"/>
                <a:ea typeface="+mn-ea"/>
                <a:cs typeface="+mn-cs"/>
              </a:rPr>
              <a:t>lomlimi</a:t>
            </a:r>
            <a:r>
              <a:rPr lang="en-US" sz="1450" b="1" kern="1200" baseline="30000" dirty="0">
                <a:solidFill>
                  <a:schemeClr val="lt1"/>
                </a:solidFill>
                <a:latin typeface="+mn-lt"/>
                <a:ea typeface="+mn-ea"/>
                <a:cs typeface="+mn-cs"/>
              </a:rPr>
              <a:t> </a:t>
            </a:r>
            <a:r>
              <a:rPr lang="en-US" sz="1450" b="1" kern="1200" baseline="30000" dirty="0" err="1">
                <a:solidFill>
                  <a:schemeClr val="lt1"/>
                </a:solidFill>
                <a:latin typeface="+mn-lt"/>
                <a:ea typeface="+mn-ea"/>
                <a:cs typeface="+mn-cs"/>
              </a:rPr>
              <a:t>waseNingizimu</a:t>
            </a:r>
            <a:r>
              <a:rPr lang="en-US" sz="1450" b="1" kern="1200" baseline="30000" dirty="0">
                <a:solidFill>
                  <a:schemeClr val="lt1"/>
                </a:solidFill>
                <a:latin typeface="+mn-lt"/>
                <a:ea typeface="+mn-ea"/>
                <a:cs typeface="+mn-cs"/>
              </a:rPr>
              <a:t> Africa | </a:t>
            </a:r>
            <a:r>
              <a:rPr lang="en-US" sz="1450" b="1" kern="1200" baseline="30000" dirty="0" err="1">
                <a:solidFill>
                  <a:schemeClr val="lt1"/>
                </a:solidFill>
                <a:latin typeface="+mn-lt"/>
                <a:ea typeface="+mn-ea"/>
                <a:cs typeface="+mn-cs"/>
              </a:rPr>
              <a:t>Tuiste</a:t>
            </a:r>
            <a:r>
              <a:rPr lang="en-US" sz="1450" b="1" kern="1200" baseline="30000" dirty="0">
                <a:solidFill>
                  <a:schemeClr val="lt1"/>
                </a:solidFill>
                <a:latin typeface="+mn-lt"/>
                <a:ea typeface="+mn-ea"/>
                <a:cs typeface="+mn-cs"/>
              </a:rPr>
              <a:t> van die </a:t>
            </a:r>
            <a:r>
              <a:rPr lang="en-US" sz="1450" b="1" kern="1200" baseline="30000" dirty="0" err="1">
                <a:solidFill>
                  <a:schemeClr val="lt1"/>
                </a:solidFill>
                <a:latin typeface="+mn-lt"/>
                <a:ea typeface="+mn-ea"/>
                <a:cs typeface="+mn-cs"/>
              </a:rPr>
              <a:t>Suid-Afrikaanse</a:t>
            </a:r>
            <a:r>
              <a:rPr lang="en-US" sz="1450" b="1" kern="1200" baseline="30000" dirty="0">
                <a:solidFill>
                  <a:schemeClr val="lt1"/>
                </a:solidFill>
                <a:latin typeface="+mn-lt"/>
                <a:ea typeface="+mn-ea"/>
                <a:cs typeface="+mn-cs"/>
              </a:rPr>
              <a:t> </a:t>
            </a:r>
            <a:r>
              <a:rPr lang="en-US" sz="1450" b="1" kern="1200" baseline="30000" dirty="0" err="1">
                <a:solidFill>
                  <a:schemeClr val="lt1"/>
                </a:solidFill>
                <a:latin typeface="+mn-lt"/>
                <a:ea typeface="+mn-ea"/>
                <a:cs typeface="+mn-cs"/>
              </a:rPr>
              <a:t>boer</a:t>
            </a:r>
            <a:r>
              <a:rPr lang="en-US" sz="1450" b="1" kern="1200" baseline="30000" dirty="0">
                <a:solidFill>
                  <a:schemeClr val="lt1"/>
                </a:solidFill>
                <a:latin typeface="+mn-lt"/>
                <a:ea typeface="+mn-ea"/>
                <a:cs typeface="+mn-cs"/>
              </a:rPr>
              <a:t> | </a:t>
            </a:r>
            <a:r>
              <a:rPr lang="en-US" sz="1450" b="1" kern="1200" baseline="30000" dirty="0" err="1">
                <a:solidFill>
                  <a:schemeClr val="lt1"/>
                </a:solidFill>
                <a:latin typeface="+mn-lt"/>
                <a:ea typeface="+mn-ea"/>
                <a:cs typeface="+mn-cs"/>
              </a:rPr>
              <a:t>Lehae</a:t>
            </a:r>
            <a:r>
              <a:rPr lang="en-US" sz="1450" b="1" kern="1200" baseline="30000" dirty="0">
                <a:solidFill>
                  <a:schemeClr val="lt1"/>
                </a:solidFill>
                <a:latin typeface="+mn-lt"/>
                <a:ea typeface="+mn-ea"/>
                <a:cs typeface="+mn-cs"/>
              </a:rPr>
              <a:t> la </a:t>
            </a:r>
            <a:r>
              <a:rPr lang="en-US" sz="1450" b="1" kern="1200" baseline="30000" dirty="0" err="1">
                <a:solidFill>
                  <a:schemeClr val="lt1"/>
                </a:solidFill>
                <a:latin typeface="+mn-lt"/>
                <a:ea typeface="+mn-ea"/>
                <a:cs typeface="+mn-cs"/>
              </a:rPr>
              <a:t>balimi</a:t>
            </a:r>
            <a:r>
              <a:rPr lang="en-US" sz="1450" b="1" kern="1200" baseline="30000" dirty="0">
                <a:solidFill>
                  <a:schemeClr val="lt1"/>
                </a:solidFill>
                <a:latin typeface="+mn-lt"/>
                <a:ea typeface="+mn-ea"/>
                <a:cs typeface="+mn-cs"/>
              </a:rPr>
              <a:t> </a:t>
            </a:r>
            <a:r>
              <a:rPr lang="en-US" sz="1450" b="1" kern="1200" baseline="30000" dirty="0" err="1">
                <a:solidFill>
                  <a:schemeClr val="lt1"/>
                </a:solidFill>
                <a:latin typeface="+mn-lt"/>
                <a:ea typeface="+mn-ea"/>
                <a:cs typeface="+mn-cs"/>
              </a:rPr>
              <a:t>ba</a:t>
            </a:r>
            <a:r>
              <a:rPr lang="en-US" sz="1450" b="1" kern="1200" baseline="30000" dirty="0">
                <a:solidFill>
                  <a:schemeClr val="lt1"/>
                </a:solidFill>
                <a:latin typeface="+mn-lt"/>
                <a:ea typeface="+mn-ea"/>
                <a:cs typeface="+mn-cs"/>
              </a:rPr>
              <a:t> Africa </a:t>
            </a:r>
            <a:r>
              <a:rPr lang="en-US" sz="1450" b="1" kern="1200" baseline="30000" dirty="0" err="1">
                <a:solidFill>
                  <a:schemeClr val="lt1"/>
                </a:solidFill>
                <a:latin typeface="+mn-lt"/>
                <a:ea typeface="+mn-ea"/>
                <a:cs typeface="+mn-cs"/>
              </a:rPr>
              <a:t>Borwa</a:t>
            </a:r>
            <a:endParaRPr lang="en-US" sz="1450" b="1" kern="1200" baseline="30000" dirty="0">
              <a:solidFill>
                <a:schemeClr val="lt1"/>
              </a:solidFill>
              <a:latin typeface="+mn-lt"/>
              <a:ea typeface="+mn-ea"/>
              <a:cs typeface="+mn-cs"/>
            </a:endParaRPr>
          </a:p>
        </p:txBody>
      </p:sp>
      <p:pic>
        <p:nvPicPr>
          <p:cNvPr id="16" name="Picture 1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220366" y="393699"/>
            <a:ext cx="1558509" cy="1490747"/>
          </a:xfrm>
          <a:prstGeom prst="rect">
            <a:avLst/>
          </a:prstGeom>
          <a:effectLst/>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0" name="Text Placeholder 19"/>
          <p:cNvSpPr>
            <a:spLocks noGrp="1"/>
          </p:cNvSpPr>
          <p:nvPr>
            <p:ph type="body" sz="quarter" idx="14"/>
          </p:nvPr>
        </p:nvSpPr>
        <p:spPr>
          <a:xfrm>
            <a:off x="379120" y="1815583"/>
            <a:ext cx="8399755" cy="4423292"/>
          </a:xfrm>
        </p:spPr>
        <p:txBody>
          <a:bodyPr/>
          <a:lstStyle>
            <a:lvl1pPr>
              <a:defRPr lang="en-US" sz="1600" kern="1200" dirty="0" smtClean="0">
                <a:solidFill>
                  <a:schemeClr val="tx1"/>
                </a:solidFill>
                <a:latin typeface="+mn-lt"/>
                <a:ea typeface="+mn-ea"/>
                <a:cs typeface="+mn-cs"/>
              </a:defRPr>
            </a:lvl1pPr>
            <a:lvl2pPr>
              <a:defRPr lang="en-GB" sz="1600" kern="1200" dirty="0">
                <a:solidFill>
                  <a:schemeClr val="tx1"/>
                </a:solidFill>
                <a:latin typeface="+mn-lt"/>
                <a:ea typeface="+mn-ea"/>
                <a:cs typeface="+mn-cs"/>
              </a:defRPr>
            </a:lvl2pPr>
            <a:lvl3pPr>
              <a:defRPr lang="en-US" sz="1600" b="0" kern="1200" dirty="0" smtClean="0">
                <a:solidFill>
                  <a:schemeClr val="tx1"/>
                </a:solidFill>
                <a:latin typeface="+mn-lt"/>
                <a:ea typeface="+mn-ea"/>
                <a:cs typeface="+mn-cs"/>
              </a:defRPr>
            </a:lvl3pPr>
          </a:lstStyle>
          <a:p>
            <a:pPr lvl="0"/>
            <a:r>
              <a:rPr lang="en-US"/>
              <a:t>Click to edit Master text styles</a:t>
            </a:r>
          </a:p>
          <a:p>
            <a:pPr lvl="1"/>
            <a:r>
              <a:rPr lang="en-US"/>
              <a:t>Second level</a:t>
            </a:r>
          </a:p>
        </p:txBody>
      </p:sp>
      <p:sp>
        <p:nvSpPr>
          <p:cNvPr id="9" name="Text Placeholder 8"/>
          <p:cNvSpPr>
            <a:spLocks noGrp="1"/>
          </p:cNvSpPr>
          <p:nvPr>
            <p:ph type="body" sz="quarter" idx="13"/>
          </p:nvPr>
        </p:nvSpPr>
        <p:spPr>
          <a:xfrm>
            <a:off x="379120" y="1147763"/>
            <a:ext cx="8408762" cy="506412"/>
          </a:xfrm>
        </p:spPr>
        <p:txBody>
          <a:bodyPr>
            <a:noAutofit/>
          </a:bodyPr>
          <a:lstStyle>
            <a:lvl1pPr marL="0" indent="0">
              <a:buNone/>
              <a:defRPr sz="1800" b="1">
                <a:solidFill>
                  <a:schemeClr val="accent3"/>
                </a:solidFill>
              </a:defRPr>
            </a:lvl1pPr>
          </a:lstStyle>
          <a:p>
            <a:pPr lvl="0"/>
            <a:r>
              <a:rPr lang="en-US"/>
              <a:t>Click to edit Master text styles</a:t>
            </a:r>
          </a:p>
        </p:txBody>
      </p:sp>
      <p:sp>
        <p:nvSpPr>
          <p:cNvPr id="10" name="Title Placeholder 1"/>
          <p:cNvSpPr>
            <a:spLocks noGrp="1"/>
          </p:cNvSpPr>
          <p:nvPr>
            <p:ph type="title"/>
          </p:nvPr>
        </p:nvSpPr>
        <p:spPr>
          <a:xfrm>
            <a:off x="379120" y="313697"/>
            <a:ext cx="7330571" cy="834066"/>
          </a:xfrm>
          <a:prstGeom prst="rect">
            <a:avLst/>
          </a:prstGeom>
        </p:spPr>
        <p:txBody>
          <a:bodyPr vert="horz" lIns="0" tIns="0" rIns="0" bIns="0" rtlCol="0" anchor="t" anchorCtr="0">
            <a:noAutofit/>
          </a:bodyPr>
          <a:lstStyle/>
          <a:p>
            <a:r>
              <a:rPr lang="en-US"/>
              <a:t>Click to edit Master title style</a:t>
            </a:r>
            <a:endParaRPr lang="en-GB" dirty="0"/>
          </a:p>
        </p:txBody>
      </p:sp>
      <p:pic>
        <p:nvPicPr>
          <p:cNvPr id="12" name="Picture 11"/>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8017953" y="389200"/>
            <a:ext cx="760921" cy="727837"/>
          </a:xfrm>
          <a:prstGeom prst="rect">
            <a:avLst/>
          </a:prstGeom>
          <a:effectLst/>
        </p:spPr>
      </p:pic>
      <p:sp>
        <p:nvSpPr>
          <p:cNvPr id="8" name="Footer Placeholder 4"/>
          <p:cNvSpPr>
            <a:spLocks noGrp="1"/>
          </p:cNvSpPr>
          <p:nvPr>
            <p:ph type="ftr" sz="quarter" idx="3"/>
          </p:nvPr>
        </p:nvSpPr>
        <p:spPr>
          <a:xfrm>
            <a:off x="379120" y="6407835"/>
            <a:ext cx="7559473" cy="252000"/>
          </a:xfrm>
          <a:prstGeom prst="rect">
            <a:avLst/>
          </a:prstGeom>
        </p:spPr>
        <p:txBody>
          <a:bodyPr vert="horz" lIns="0" tIns="0" rIns="0" bIns="0" rtlCol="0" anchor="ctr" anchorCtr="0"/>
          <a:lstStyle>
            <a:lvl1pPr algn="l">
              <a:defRPr sz="800" b="0">
                <a:solidFill>
                  <a:schemeClr val="accent2"/>
                </a:solidFill>
              </a:defRPr>
            </a:lvl1pPr>
          </a:lstStyle>
          <a:p>
            <a:r>
              <a:rPr lang="fr-FR" dirty="0"/>
              <a:t>© 2015 Agri SA</a:t>
            </a:r>
          </a:p>
        </p:txBody>
      </p:sp>
      <p:sp>
        <p:nvSpPr>
          <p:cNvPr id="13" name="Slide Number Placeholder 7"/>
          <p:cNvSpPr>
            <a:spLocks noGrp="1"/>
          </p:cNvSpPr>
          <p:nvPr>
            <p:ph type="sldNum" sz="quarter" idx="4"/>
          </p:nvPr>
        </p:nvSpPr>
        <p:spPr>
          <a:xfrm>
            <a:off x="7986787" y="6407835"/>
            <a:ext cx="792088" cy="252000"/>
          </a:xfrm>
          <a:prstGeom prst="rect">
            <a:avLst/>
          </a:prstGeom>
        </p:spPr>
        <p:txBody>
          <a:bodyPr vert="horz" lIns="0" tIns="0" rIns="0" bIns="0" rtlCol="0" anchor="ctr" anchorCtr="0"/>
          <a:lstStyle>
            <a:lvl1pPr algn="r">
              <a:defRPr sz="800" b="0">
                <a:solidFill>
                  <a:schemeClr val="accent2"/>
                </a:solidFill>
              </a:defRPr>
            </a:lvl1pPr>
          </a:lstStyle>
          <a:p>
            <a:fld id="{95CC1D26-A9BD-4BDE-BDD9-08EDBAE96860}" type="slidenum">
              <a:rPr lang="en-GB" smtClean="0"/>
              <a:pPr/>
              <a:t>‹#›</a:t>
            </a:fld>
            <a:endParaRPr lang="en-GB"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120" y="313697"/>
            <a:ext cx="7330571" cy="834066"/>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379120" y="1293814"/>
            <a:ext cx="8399755" cy="4945062"/>
          </a:xfrm>
          <a:prstGeom prst="rect">
            <a:avLst/>
          </a:prstGeom>
        </p:spPr>
        <p:txBody>
          <a:bodyPr vert="horz" lIns="0" tIns="0" rIns="0" bIns="0" rtlCol="0">
            <a:noAutofit/>
          </a:bodyPr>
          <a:lstStyle/>
          <a:p>
            <a:pPr lvl="0"/>
            <a:r>
              <a:rPr lang="en-US" dirty="0"/>
              <a:t>Click to edit Master text styles</a:t>
            </a:r>
          </a:p>
          <a:p>
            <a:pPr lvl="1"/>
            <a:r>
              <a:rPr lang="en-US" dirty="0"/>
              <a:t>Second level</a:t>
            </a:r>
            <a:endParaRPr lang="en-GB" dirty="0"/>
          </a:p>
        </p:txBody>
      </p:sp>
      <p:sp>
        <p:nvSpPr>
          <p:cNvPr id="5" name="Footer Placeholder 4"/>
          <p:cNvSpPr>
            <a:spLocks noGrp="1"/>
          </p:cNvSpPr>
          <p:nvPr>
            <p:ph type="ftr" sz="quarter" idx="3"/>
          </p:nvPr>
        </p:nvSpPr>
        <p:spPr>
          <a:xfrm>
            <a:off x="379120" y="6407835"/>
            <a:ext cx="7559473" cy="252000"/>
          </a:xfrm>
          <a:prstGeom prst="rect">
            <a:avLst/>
          </a:prstGeom>
        </p:spPr>
        <p:txBody>
          <a:bodyPr vert="horz" lIns="0" tIns="0" rIns="0" bIns="0" rtlCol="0" anchor="ctr" anchorCtr="0"/>
          <a:lstStyle>
            <a:lvl1pPr algn="l">
              <a:defRPr sz="800" b="0">
                <a:solidFill>
                  <a:schemeClr val="accent2"/>
                </a:solidFill>
              </a:defRPr>
            </a:lvl1pPr>
          </a:lstStyle>
          <a:p>
            <a:r>
              <a:rPr lang="fr-FR" dirty="0"/>
              <a:t>© 2015 Agri SA</a:t>
            </a:r>
          </a:p>
        </p:txBody>
      </p:sp>
      <p:sp>
        <p:nvSpPr>
          <p:cNvPr id="8" name="Slide Number Placeholder 7"/>
          <p:cNvSpPr>
            <a:spLocks noGrp="1"/>
          </p:cNvSpPr>
          <p:nvPr>
            <p:ph type="sldNum" sz="quarter" idx="4"/>
          </p:nvPr>
        </p:nvSpPr>
        <p:spPr>
          <a:xfrm>
            <a:off x="7986787" y="6407835"/>
            <a:ext cx="792088" cy="252000"/>
          </a:xfrm>
          <a:prstGeom prst="rect">
            <a:avLst/>
          </a:prstGeom>
        </p:spPr>
        <p:txBody>
          <a:bodyPr vert="horz" lIns="0" tIns="0" rIns="0" bIns="0" rtlCol="0" anchor="ctr" anchorCtr="0"/>
          <a:lstStyle>
            <a:lvl1pPr algn="r">
              <a:defRPr sz="800" b="0">
                <a:solidFill>
                  <a:schemeClr val="accent2"/>
                </a:solidFill>
              </a:defRPr>
            </a:lvl1pPr>
          </a:lstStyle>
          <a:p>
            <a:fld id="{95CC1D26-A9BD-4BDE-BDD9-08EDBAE96860}"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77" r:id="rId1"/>
    <p:sldLayoutId id="2147483683" r:id="rId2"/>
    <p:sldLayoutId id="2147483684" r:id="rId3"/>
    <p:sldLayoutId id="2147483685" r:id="rId4"/>
    <p:sldLayoutId id="2147483689" r:id="rId5"/>
    <p:sldLayoutId id="2147483688" r:id="rId6"/>
    <p:sldLayoutId id="2147483687" r:id="rId7"/>
    <p:sldLayoutId id="2147483686" r:id="rId8"/>
    <p:sldLayoutId id="2147483650" r:id="rId9"/>
    <p:sldLayoutId id="2147483678" r:id="rId10"/>
    <p:sldLayoutId id="2147483674" r:id="rId11"/>
    <p:sldLayoutId id="2147483681" r:id="rId12"/>
    <p:sldLayoutId id="2147483679" r:id="rId13"/>
    <p:sldLayoutId id="2147483680" r:id="rId14"/>
    <p:sldLayoutId id="2147483660" r:id="rId15"/>
    <p:sldLayoutId id="2147483672" r:id="rId16"/>
    <p:sldLayoutId id="2147483682" r:id="rId17"/>
    <p:sldLayoutId id="2147483663" r:id="rId18"/>
    <p:sldLayoutId id="2147483651" r:id="rId19"/>
    <p:sldLayoutId id="2147483667" r:id="rId20"/>
    <p:sldLayoutId id="2147483668" r:id="rId21"/>
    <p:sldLayoutId id="2147483666" r:id="rId22"/>
    <p:sldLayoutId id="2147483652" r:id="rId23"/>
  </p:sldLayoutIdLst>
  <p:transition>
    <p:fade/>
  </p:transition>
  <p:hf hdr="0" dt="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180000" indent="-180000" algn="l" defTabSz="914400" rtl="0" eaLnBrk="1" latinLnBrk="0" hangingPunct="1">
        <a:spcBef>
          <a:spcPts val="300"/>
        </a:spcBef>
        <a:spcAft>
          <a:spcPts val="300"/>
        </a:spcAft>
        <a:buFont typeface="Arial" pitchFamily="34" charset="0"/>
        <a:buChar char="•"/>
        <a:defRPr sz="1600" b="0" kern="1200">
          <a:solidFill>
            <a:schemeClr val="tx1"/>
          </a:solidFill>
          <a:latin typeface="+mn-lt"/>
          <a:ea typeface="+mn-ea"/>
          <a:cs typeface="+mn-cs"/>
        </a:defRPr>
      </a:lvl1pPr>
      <a:lvl2pPr marL="360000" indent="-180000" algn="l" defTabSz="914400" rtl="0" eaLnBrk="1" latinLnBrk="0" hangingPunct="1">
        <a:spcBef>
          <a:spcPts val="300"/>
        </a:spcBef>
        <a:spcAft>
          <a:spcPts val="300"/>
        </a:spcAft>
        <a:buFont typeface="Lucida Grande"/>
        <a:buChar char="­"/>
        <a:defRPr lang="en-GB" sz="1600" kern="1200" dirty="0">
          <a:solidFill>
            <a:schemeClr val="tx1"/>
          </a:solidFill>
          <a:latin typeface="+mn-lt"/>
          <a:ea typeface="+mn-ea"/>
          <a:cs typeface="+mn-cs"/>
        </a:defRPr>
      </a:lvl2pPr>
      <a:lvl3pPr marL="441325" indent="-166688" algn="l" defTabSz="914400" rtl="0" eaLnBrk="1" latinLnBrk="0" hangingPunct="1">
        <a:spcBef>
          <a:spcPts val="300"/>
        </a:spcBef>
        <a:spcAft>
          <a:spcPts val="300"/>
        </a:spcAft>
        <a:buFont typeface="Arial" pitchFamily="34" charset="0"/>
        <a:buChar char="−"/>
        <a:defRPr sz="1600" kern="1200">
          <a:solidFill>
            <a:schemeClr val="tx1"/>
          </a:solidFill>
          <a:latin typeface="+mn-lt"/>
          <a:ea typeface="+mn-ea"/>
          <a:cs typeface="+mn-cs"/>
        </a:defRPr>
      </a:lvl3pPr>
      <a:lvl4pPr marL="447675" indent="-180975" algn="l" defTabSz="914400" rtl="0" eaLnBrk="1" latinLnBrk="0" hangingPunct="1">
        <a:spcBef>
          <a:spcPts val="300"/>
        </a:spcBef>
        <a:spcAft>
          <a:spcPts val="300"/>
        </a:spcAft>
        <a:buFont typeface="Arial" pitchFamily="34" charset="0"/>
        <a:buChar char="−"/>
        <a:defRPr sz="1600" kern="1200">
          <a:solidFill>
            <a:schemeClr val="tx1"/>
          </a:solidFill>
          <a:latin typeface="+mn-lt"/>
          <a:ea typeface="+mn-ea"/>
          <a:cs typeface="+mn-cs"/>
        </a:defRPr>
      </a:lvl4pPr>
      <a:lvl5pPr marL="441325" indent="-166688" algn="l" defTabSz="914400" rtl="0" eaLnBrk="1" latinLnBrk="0" hangingPunct="1">
        <a:spcBef>
          <a:spcPts val="300"/>
        </a:spcBef>
        <a:spcAft>
          <a:spcPts val="30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hyperlink" Target="http://www.anc.org.za/sites/default/files/National%20Policy%20Conference%202017%20Stratey%20and%20Tactics.pdf" TargetMode="Externa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0137" y="1323832"/>
            <a:ext cx="7843513" cy="3261815"/>
          </a:xfrm>
        </p:spPr>
        <p:txBody>
          <a:bodyPr/>
          <a:lstStyle/>
          <a:p>
            <a:br>
              <a:rPr lang="en-ZA" sz="4000" dirty="0"/>
            </a:br>
            <a:br>
              <a:rPr lang="en-ZA" sz="4000" dirty="0"/>
            </a:br>
            <a:br>
              <a:rPr lang="en-ZA" sz="4000" dirty="0"/>
            </a:br>
            <a:r>
              <a:rPr lang="en-ZA" sz="4000" dirty="0"/>
              <a:t> </a:t>
            </a:r>
            <a:br>
              <a:rPr lang="en-ZA" sz="4000" dirty="0"/>
            </a:br>
            <a:endParaRPr lang="en-US" sz="4000" b="1" dirty="0"/>
          </a:p>
        </p:txBody>
      </p:sp>
      <p:sp>
        <p:nvSpPr>
          <p:cNvPr id="7" name="Subtitle 6"/>
          <p:cNvSpPr>
            <a:spLocks noGrp="1"/>
          </p:cNvSpPr>
          <p:nvPr>
            <p:ph type="subTitle" idx="1"/>
          </p:nvPr>
        </p:nvSpPr>
        <p:spPr>
          <a:xfrm>
            <a:off x="363785" y="4724400"/>
            <a:ext cx="7494914" cy="298933"/>
          </a:xfrm>
        </p:spPr>
        <p:txBody>
          <a:bodyPr/>
          <a:lstStyle/>
          <a:p>
            <a:endParaRPr lang="en-US" sz="2000" dirty="0"/>
          </a:p>
          <a:p>
            <a:endParaRPr lang="en-US" sz="2000" dirty="0"/>
          </a:p>
        </p:txBody>
      </p:sp>
      <p:sp>
        <p:nvSpPr>
          <p:cNvPr id="2" name="TextBox 1">
            <a:extLst>
              <a:ext uri="{FF2B5EF4-FFF2-40B4-BE49-F238E27FC236}">
                <a16:creationId xmlns:a16="http://schemas.microsoft.com/office/drawing/2014/main" id="{BA34239F-E923-4690-A0E4-44DF16F9DE4E}"/>
              </a:ext>
            </a:extLst>
          </p:cNvPr>
          <p:cNvSpPr txBox="1"/>
          <p:nvPr/>
        </p:nvSpPr>
        <p:spPr>
          <a:xfrm>
            <a:off x="1209822" y="2743200"/>
            <a:ext cx="6648877" cy="584775"/>
          </a:xfrm>
          <a:prstGeom prst="rect">
            <a:avLst/>
          </a:prstGeom>
          <a:noFill/>
        </p:spPr>
        <p:txBody>
          <a:bodyPr wrap="square" rtlCol="0">
            <a:spAutoFit/>
          </a:bodyPr>
          <a:lstStyle/>
          <a:p>
            <a:r>
              <a:rPr lang="en-ZA" sz="3200" dirty="0">
                <a:solidFill>
                  <a:srgbClr val="00B050"/>
                </a:solidFill>
              </a:rPr>
              <a:t>GRONDHERVORMING IN 2017</a:t>
            </a:r>
          </a:p>
        </p:txBody>
      </p:sp>
      <p:sp>
        <p:nvSpPr>
          <p:cNvPr id="3" name="TextBox 2">
            <a:extLst>
              <a:ext uri="{FF2B5EF4-FFF2-40B4-BE49-F238E27FC236}">
                <a16:creationId xmlns:a16="http://schemas.microsoft.com/office/drawing/2014/main" id="{5DA9B8D5-CC50-4717-84FA-571610A25B90}"/>
              </a:ext>
            </a:extLst>
          </p:cNvPr>
          <p:cNvSpPr txBox="1"/>
          <p:nvPr/>
        </p:nvSpPr>
        <p:spPr>
          <a:xfrm>
            <a:off x="1012874" y="5345723"/>
            <a:ext cx="7723163" cy="369332"/>
          </a:xfrm>
          <a:prstGeom prst="rect">
            <a:avLst/>
          </a:prstGeom>
          <a:noFill/>
        </p:spPr>
        <p:txBody>
          <a:bodyPr wrap="square" rtlCol="0">
            <a:spAutoFit/>
          </a:bodyPr>
          <a:lstStyle/>
          <a:p>
            <a:r>
              <a:rPr lang="en-ZA" dirty="0">
                <a:solidFill>
                  <a:srgbClr val="FFC000"/>
                </a:solidFill>
              </a:rPr>
              <a:t>Annelize Crosby</a:t>
            </a:r>
          </a:p>
        </p:txBody>
      </p:sp>
    </p:spTree>
    <p:extLst>
      <p:ext uri="{BB962C8B-B14F-4D97-AF65-F5344CB8AC3E}">
        <p14:creationId xmlns:p14="http://schemas.microsoft.com/office/powerpoint/2010/main" val="209048001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ACAD9C-9E31-462A-9BC4-A73EFE92BDE3}"/>
              </a:ext>
            </a:extLst>
          </p:cNvPr>
          <p:cNvSpPr>
            <a:spLocks noGrp="1"/>
          </p:cNvSpPr>
          <p:nvPr>
            <p:ph type="body" sz="quarter" idx="14"/>
          </p:nvPr>
        </p:nvSpPr>
        <p:spPr>
          <a:xfrm>
            <a:off x="379120" y="1293812"/>
            <a:ext cx="8399755" cy="5754101"/>
          </a:xfrm>
        </p:spPr>
        <p:txBody>
          <a:bodyPr/>
          <a:lstStyle/>
          <a:p>
            <a:pPr lvl="0"/>
            <a:r>
              <a:rPr lang="en-ZA" sz="2400" dirty="0">
                <a:solidFill>
                  <a:prstClr val="black"/>
                </a:solidFill>
              </a:rPr>
              <a:t>Die </a:t>
            </a:r>
            <a:r>
              <a:rPr lang="en-ZA" sz="2400" dirty="0" err="1">
                <a:solidFill>
                  <a:prstClr val="black"/>
                </a:solidFill>
              </a:rPr>
              <a:t>dag</a:t>
            </a:r>
            <a:r>
              <a:rPr lang="en-ZA" sz="2400" dirty="0">
                <a:solidFill>
                  <a:prstClr val="black"/>
                </a:solidFill>
              </a:rPr>
              <a:t> </a:t>
            </a:r>
            <a:r>
              <a:rPr lang="en-ZA" sz="2400" dirty="0" err="1">
                <a:solidFill>
                  <a:prstClr val="black"/>
                </a:solidFill>
              </a:rPr>
              <a:t>na</a:t>
            </a:r>
            <a:r>
              <a:rPr lang="en-ZA" sz="2400" dirty="0">
                <a:solidFill>
                  <a:prstClr val="black"/>
                </a:solidFill>
              </a:rPr>
              <a:t> die </a:t>
            </a:r>
            <a:r>
              <a:rPr lang="en-ZA" sz="2400" dirty="0" err="1">
                <a:solidFill>
                  <a:prstClr val="black"/>
                </a:solidFill>
              </a:rPr>
              <a:t>beleidskonferensie</a:t>
            </a:r>
            <a:r>
              <a:rPr lang="en-ZA" sz="2400" dirty="0">
                <a:solidFill>
                  <a:prstClr val="black"/>
                </a:solidFill>
              </a:rPr>
              <a:t> het die Huffington Post die </a:t>
            </a:r>
            <a:r>
              <a:rPr lang="en-ZA" sz="2400" dirty="0" err="1">
                <a:solidFill>
                  <a:prstClr val="black"/>
                </a:solidFill>
              </a:rPr>
              <a:t>debat</a:t>
            </a:r>
            <a:r>
              <a:rPr lang="en-ZA" sz="2400" dirty="0">
                <a:solidFill>
                  <a:prstClr val="black"/>
                </a:solidFill>
              </a:rPr>
              <a:t> </a:t>
            </a:r>
            <a:r>
              <a:rPr lang="en-ZA" sz="2400" dirty="0" err="1">
                <a:solidFill>
                  <a:prstClr val="black"/>
                </a:solidFill>
              </a:rPr>
              <a:t>oor</a:t>
            </a:r>
            <a:r>
              <a:rPr lang="en-ZA" sz="2400" dirty="0">
                <a:solidFill>
                  <a:prstClr val="black"/>
                </a:solidFill>
              </a:rPr>
              <a:t> </a:t>
            </a:r>
            <a:r>
              <a:rPr lang="en-ZA" sz="2400" dirty="0" err="1">
                <a:solidFill>
                  <a:prstClr val="black"/>
                </a:solidFill>
              </a:rPr>
              <a:t>grond</a:t>
            </a:r>
            <a:r>
              <a:rPr lang="en-ZA" sz="2400" dirty="0">
                <a:solidFill>
                  <a:prstClr val="black"/>
                </a:solidFill>
              </a:rPr>
              <a:t> </a:t>
            </a:r>
            <a:r>
              <a:rPr lang="en-ZA" sz="2400" dirty="0" err="1">
                <a:solidFill>
                  <a:prstClr val="black"/>
                </a:solidFill>
              </a:rPr>
              <a:t>soos</a:t>
            </a:r>
            <a:r>
              <a:rPr lang="en-ZA" sz="2400" dirty="0">
                <a:solidFill>
                  <a:prstClr val="black"/>
                </a:solidFill>
              </a:rPr>
              <a:t> </a:t>
            </a:r>
            <a:r>
              <a:rPr lang="en-ZA" sz="2400" dirty="0" err="1">
                <a:solidFill>
                  <a:prstClr val="black"/>
                </a:solidFill>
              </a:rPr>
              <a:t>volg</a:t>
            </a:r>
            <a:r>
              <a:rPr lang="en-ZA" sz="2400" dirty="0">
                <a:solidFill>
                  <a:prstClr val="black"/>
                </a:solidFill>
              </a:rPr>
              <a:t> </a:t>
            </a:r>
            <a:r>
              <a:rPr lang="en-ZA" sz="2400" dirty="0" err="1">
                <a:solidFill>
                  <a:prstClr val="black"/>
                </a:solidFill>
              </a:rPr>
              <a:t>opgesom</a:t>
            </a:r>
            <a:r>
              <a:rPr lang="en-ZA" sz="2400" dirty="0">
                <a:solidFill>
                  <a:prstClr val="black"/>
                </a:solidFill>
              </a:rPr>
              <a:t>: “It seems opposing factions battled to reach consensus on land seizures and mine ownership. No clear recommendations were submitted but the party is contesting whether or not legislation needs to change to allow for the expropriation of land without compensation, or whether the Constitution is adequate to go on in carrying out land reform.”</a:t>
            </a:r>
          </a:p>
          <a:p>
            <a:pPr lvl="0"/>
            <a:r>
              <a:rPr lang="en-ZA" sz="2400" dirty="0">
                <a:solidFill>
                  <a:prstClr val="black"/>
                </a:solidFill>
              </a:rPr>
              <a:t>Prof Dirk </a:t>
            </a:r>
            <a:r>
              <a:rPr lang="en-ZA" sz="2400" dirty="0" err="1">
                <a:solidFill>
                  <a:prstClr val="black"/>
                </a:solidFill>
              </a:rPr>
              <a:t>Kotze</a:t>
            </a:r>
            <a:r>
              <a:rPr lang="en-ZA" sz="2400" dirty="0">
                <a:solidFill>
                  <a:prstClr val="black"/>
                </a:solidFill>
              </a:rPr>
              <a:t> het op 6 Julie 2017 as </a:t>
            </a:r>
            <a:r>
              <a:rPr lang="en-ZA" sz="2400" dirty="0" err="1">
                <a:solidFill>
                  <a:prstClr val="black"/>
                </a:solidFill>
              </a:rPr>
              <a:t>volg</a:t>
            </a:r>
            <a:r>
              <a:rPr lang="en-ZA" sz="2400" dirty="0">
                <a:solidFill>
                  <a:prstClr val="black"/>
                </a:solidFill>
              </a:rPr>
              <a:t> </a:t>
            </a:r>
            <a:r>
              <a:rPr lang="en-ZA" sz="2400" dirty="0" err="1">
                <a:solidFill>
                  <a:prstClr val="black"/>
                </a:solidFill>
              </a:rPr>
              <a:t>geskryf</a:t>
            </a:r>
            <a:r>
              <a:rPr lang="en-ZA" sz="2400" dirty="0">
                <a:solidFill>
                  <a:prstClr val="black"/>
                </a:solidFill>
              </a:rPr>
              <a:t> in die City Press:”</a:t>
            </a:r>
            <a:r>
              <a:rPr lang="en-ZA" sz="2400" dirty="0"/>
              <a:t> The National Policy Conference hasn’t recommended significant policy changes. The leadership changes in December 2017 might herald new policies. But this policy conference doesn’t provide South Africans with any basis of what might be possible. It has been too preoccupied with leadership succession. “</a:t>
            </a:r>
            <a:endParaRPr lang="en-ZA" sz="2400" dirty="0">
              <a:solidFill>
                <a:prstClr val="black"/>
              </a:solidFill>
            </a:endParaRPr>
          </a:p>
          <a:p>
            <a:endParaRPr lang="en-ZA" dirty="0"/>
          </a:p>
        </p:txBody>
      </p:sp>
      <p:sp>
        <p:nvSpPr>
          <p:cNvPr id="3" name="Title 2">
            <a:extLst>
              <a:ext uri="{FF2B5EF4-FFF2-40B4-BE49-F238E27FC236}">
                <a16:creationId xmlns:a16="http://schemas.microsoft.com/office/drawing/2014/main" id="{C52E6454-535F-4553-9B8D-CA1323EDCED1}"/>
              </a:ext>
            </a:extLst>
          </p:cNvPr>
          <p:cNvSpPr>
            <a:spLocks noGrp="1"/>
          </p:cNvSpPr>
          <p:nvPr>
            <p:ph type="title"/>
          </p:nvPr>
        </p:nvSpPr>
        <p:spPr/>
        <p:txBody>
          <a:bodyPr/>
          <a:lstStyle/>
          <a:p>
            <a:r>
              <a:rPr lang="en-ZA" dirty="0"/>
              <a:t>ANC BELEIDSKONFERENSIE</a:t>
            </a:r>
          </a:p>
        </p:txBody>
      </p:sp>
      <p:sp>
        <p:nvSpPr>
          <p:cNvPr id="4" name="Footer Placeholder 3">
            <a:extLst>
              <a:ext uri="{FF2B5EF4-FFF2-40B4-BE49-F238E27FC236}">
                <a16:creationId xmlns:a16="http://schemas.microsoft.com/office/drawing/2014/main" id="{F36E970D-30A1-4222-A133-0995E44A6D74}"/>
              </a:ext>
            </a:extLst>
          </p:cNvPr>
          <p:cNvSpPr>
            <a:spLocks noGrp="1"/>
          </p:cNvSpPr>
          <p:nvPr>
            <p:ph type="ftr" sz="quarter" idx="3"/>
          </p:nvPr>
        </p:nvSpPr>
        <p:spPr/>
        <p:txBody>
          <a:bodyPr/>
          <a:lstStyle/>
          <a:p>
            <a:r>
              <a:rPr lang="fr-FR"/>
              <a:t>© 2015 Agri SA</a:t>
            </a:r>
            <a:endParaRPr lang="fr-FR" dirty="0"/>
          </a:p>
        </p:txBody>
      </p:sp>
      <p:sp>
        <p:nvSpPr>
          <p:cNvPr id="5" name="Slide Number Placeholder 4">
            <a:extLst>
              <a:ext uri="{FF2B5EF4-FFF2-40B4-BE49-F238E27FC236}">
                <a16:creationId xmlns:a16="http://schemas.microsoft.com/office/drawing/2014/main" id="{9B2CF1A7-7DE8-4513-A162-29A16EE1F6F8}"/>
              </a:ext>
            </a:extLst>
          </p:cNvPr>
          <p:cNvSpPr>
            <a:spLocks noGrp="1"/>
          </p:cNvSpPr>
          <p:nvPr>
            <p:ph type="sldNum" sz="quarter" idx="4"/>
          </p:nvPr>
        </p:nvSpPr>
        <p:spPr/>
        <p:txBody>
          <a:bodyPr/>
          <a:lstStyle/>
          <a:p>
            <a:fld id="{95CC1D26-A9BD-4BDE-BDD9-08EDBAE96860}" type="slidenum">
              <a:rPr lang="en-GB" smtClean="0"/>
              <a:pPr/>
              <a:t>10</a:t>
            </a:fld>
            <a:endParaRPr lang="en-GB" dirty="0"/>
          </a:p>
        </p:txBody>
      </p:sp>
    </p:spTree>
    <p:extLst>
      <p:ext uri="{BB962C8B-B14F-4D97-AF65-F5344CB8AC3E}">
        <p14:creationId xmlns:p14="http://schemas.microsoft.com/office/powerpoint/2010/main" val="385523924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69B19-BBEF-4397-8255-2F9B45BE494E}"/>
              </a:ext>
            </a:extLst>
          </p:cNvPr>
          <p:cNvSpPr>
            <a:spLocks noGrp="1"/>
          </p:cNvSpPr>
          <p:nvPr>
            <p:ph type="body" sz="quarter" idx="14"/>
          </p:nvPr>
        </p:nvSpPr>
        <p:spPr>
          <a:xfrm>
            <a:off x="379120" y="787791"/>
            <a:ext cx="8399755" cy="5767754"/>
          </a:xfrm>
        </p:spPr>
        <p:txBody>
          <a:bodyPr/>
          <a:lstStyle/>
          <a:p>
            <a:r>
              <a:rPr lang="en-ZA" sz="2400" dirty="0"/>
              <a:t>Dirk </a:t>
            </a:r>
            <a:r>
              <a:rPr lang="en-ZA" sz="2400" dirty="0" err="1"/>
              <a:t>Kotze</a:t>
            </a:r>
            <a:r>
              <a:rPr lang="en-ZA" sz="2400" dirty="0"/>
              <a:t> </a:t>
            </a:r>
            <a:r>
              <a:rPr lang="en-ZA" sz="2400" dirty="0" err="1"/>
              <a:t>maak</a:t>
            </a:r>
            <a:r>
              <a:rPr lang="en-ZA" sz="2400" dirty="0"/>
              <a:t> </a:t>
            </a:r>
            <a:r>
              <a:rPr lang="en-ZA" sz="2400" dirty="0" err="1"/>
              <a:t>ook</a:t>
            </a:r>
            <a:r>
              <a:rPr lang="en-ZA" sz="2400" dirty="0"/>
              <a:t> </a:t>
            </a:r>
            <a:r>
              <a:rPr lang="en-ZA" sz="2400" dirty="0" err="1"/>
              <a:t>ander</a:t>
            </a:r>
            <a:r>
              <a:rPr lang="en-ZA" sz="2400" dirty="0"/>
              <a:t> </a:t>
            </a:r>
            <a:r>
              <a:rPr lang="en-ZA" sz="2400" dirty="0" err="1"/>
              <a:t>interessante</a:t>
            </a:r>
            <a:r>
              <a:rPr lang="en-ZA" sz="2400" dirty="0"/>
              <a:t> </a:t>
            </a:r>
            <a:r>
              <a:rPr lang="en-ZA" sz="2400" dirty="0" err="1"/>
              <a:t>gevolgtrekkings</a:t>
            </a:r>
            <a:r>
              <a:rPr lang="en-ZA" sz="2400" dirty="0"/>
              <a:t> in </a:t>
            </a:r>
            <a:r>
              <a:rPr lang="en-ZA" sz="2400" dirty="0" err="1"/>
              <a:t>sy</a:t>
            </a:r>
            <a:r>
              <a:rPr lang="en-ZA" sz="2400" dirty="0"/>
              <a:t> </a:t>
            </a:r>
            <a:r>
              <a:rPr lang="en-ZA" sz="2400" dirty="0" err="1"/>
              <a:t>nabetragting</a:t>
            </a:r>
            <a:r>
              <a:rPr lang="en-ZA" sz="2400" dirty="0"/>
              <a:t> in City Press </a:t>
            </a:r>
            <a:r>
              <a:rPr lang="en-ZA" sz="2400" dirty="0" err="1"/>
              <a:t>oor</a:t>
            </a:r>
            <a:r>
              <a:rPr lang="en-ZA" sz="2400" dirty="0"/>
              <a:t> die Julie </a:t>
            </a:r>
            <a:r>
              <a:rPr lang="en-ZA" sz="2400" dirty="0" err="1"/>
              <a:t>beleidskonferensie</a:t>
            </a:r>
            <a:r>
              <a:rPr lang="en-ZA" sz="2400" dirty="0"/>
              <a:t>: </a:t>
            </a:r>
            <a:r>
              <a:rPr lang="en-ZA" sz="2400" dirty="0" err="1"/>
              <a:t>Hy</a:t>
            </a:r>
            <a:r>
              <a:rPr lang="en-ZA" sz="2400" dirty="0"/>
              <a:t> </a:t>
            </a:r>
            <a:r>
              <a:rPr lang="en-ZA" sz="2400" dirty="0" err="1"/>
              <a:t>sê</a:t>
            </a:r>
            <a:r>
              <a:rPr lang="en-ZA" sz="2400" dirty="0"/>
              <a:t> </a:t>
            </a:r>
            <a:r>
              <a:rPr lang="en-ZA" sz="2400" dirty="0" err="1"/>
              <a:t>onder</a:t>
            </a:r>
            <a:r>
              <a:rPr lang="en-ZA" sz="2400" dirty="0"/>
              <a:t> </a:t>
            </a:r>
            <a:r>
              <a:rPr lang="en-ZA" sz="2400" dirty="0" err="1"/>
              <a:t>andere</a:t>
            </a:r>
            <a:r>
              <a:rPr lang="en-ZA" sz="2400" dirty="0"/>
              <a:t>: “as one analyses the essence of the 2017 policy conference the focus is no longer primarily on policy. Rather it’s on policy as a means towards a political end – succession.”</a:t>
            </a:r>
          </a:p>
          <a:p>
            <a:r>
              <a:rPr lang="en-ZA" sz="2400" dirty="0"/>
              <a:t>The main shortcomings in the ANC’s approach to policy are twofold. </a:t>
            </a:r>
          </a:p>
          <a:p>
            <a:pPr lvl="1"/>
            <a:r>
              <a:rPr lang="en-ZA" sz="2400" dirty="0"/>
              <a:t>The first is that it concentrates almost exclusively on policy objectives but very little on policy strategies: how to achieve them; how to manage and coordinate policies. Government officials are often without a policy roadmap.</a:t>
            </a:r>
          </a:p>
          <a:p>
            <a:endParaRPr lang="en-ZA" sz="2400" dirty="0"/>
          </a:p>
        </p:txBody>
      </p:sp>
      <p:sp>
        <p:nvSpPr>
          <p:cNvPr id="3" name="Title 2">
            <a:extLst>
              <a:ext uri="{FF2B5EF4-FFF2-40B4-BE49-F238E27FC236}">
                <a16:creationId xmlns:a16="http://schemas.microsoft.com/office/drawing/2014/main" id="{EC0C7387-364D-40FF-B862-EFD98076C979}"/>
              </a:ext>
            </a:extLst>
          </p:cNvPr>
          <p:cNvSpPr>
            <a:spLocks noGrp="1"/>
          </p:cNvSpPr>
          <p:nvPr>
            <p:ph type="title"/>
          </p:nvPr>
        </p:nvSpPr>
        <p:spPr/>
        <p:txBody>
          <a:bodyPr/>
          <a:lstStyle/>
          <a:p>
            <a:r>
              <a:rPr lang="en-ZA" dirty="0"/>
              <a:t>ANC BELEIDSKONFERENSIE</a:t>
            </a:r>
          </a:p>
        </p:txBody>
      </p:sp>
      <p:sp>
        <p:nvSpPr>
          <p:cNvPr id="4" name="Footer Placeholder 3">
            <a:extLst>
              <a:ext uri="{FF2B5EF4-FFF2-40B4-BE49-F238E27FC236}">
                <a16:creationId xmlns:a16="http://schemas.microsoft.com/office/drawing/2014/main" id="{8C901C89-E7D9-4006-BAE6-B4E1A1D832FF}"/>
              </a:ext>
            </a:extLst>
          </p:cNvPr>
          <p:cNvSpPr>
            <a:spLocks noGrp="1"/>
          </p:cNvSpPr>
          <p:nvPr>
            <p:ph type="ftr" sz="quarter" idx="3"/>
          </p:nvPr>
        </p:nvSpPr>
        <p:spPr/>
        <p:txBody>
          <a:bodyPr/>
          <a:lstStyle/>
          <a:p>
            <a:r>
              <a:rPr lang="fr-FR"/>
              <a:t>© 2015 Agri SA</a:t>
            </a:r>
            <a:endParaRPr lang="fr-FR" dirty="0"/>
          </a:p>
        </p:txBody>
      </p:sp>
      <p:sp>
        <p:nvSpPr>
          <p:cNvPr id="5" name="Slide Number Placeholder 4">
            <a:extLst>
              <a:ext uri="{FF2B5EF4-FFF2-40B4-BE49-F238E27FC236}">
                <a16:creationId xmlns:a16="http://schemas.microsoft.com/office/drawing/2014/main" id="{583E7A24-7E62-4A2C-86AC-196018BC7790}"/>
              </a:ext>
            </a:extLst>
          </p:cNvPr>
          <p:cNvSpPr>
            <a:spLocks noGrp="1"/>
          </p:cNvSpPr>
          <p:nvPr>
            <p:ph type="sldNum" sz="quarter" idx="4"/>
          </p:nvPr>
        </p:nvSpPr>
        <p:spPr/>
        <p:txBody>
          <a:bodyPr/>
          <a:lstStyle/>
          <a:p>
            <a:fld id="{95CC1D26-A9BD-4BDE-BDD9-08EDBAE96860}" type="slidenum">
              <a:rPr lang="en-GB" smtClean="0"/>
              <a:pPr/>
              <a:t>11</a:t>
            </a:fld>
            <a:endParaRPr lang="en-GB" dirty="0"/>
          </a:p>
        </p:txBody>
      </p:sp>
    </p:spTree>
    <p:extLst>
      <p:ext uri="{BB962C8B-B14F-4D97-AF65-F5344CB8AC3E}">
        <p14:creationId xmlns:p14="http://schemas.microsoft.com/office/powerpoint/2010/main" val="250436947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9EAAD2-E30F-4625-A65A-C5B4F067A17B}"/>
              </a:ext>
            </a:extLst>
          </p:cNvPr>
          <p:cNvSpPr>
            <a:spLocks noGrp="1"/>
          </p:cNvSpPr>
          <p:nvPr>
            <p:ph type="body" sz="quarter" idx="14"/>
          </p:nvPr>
        </p:nvSpPr>
        <p:spPr/>
        <p:txBody>
          <a:bodyPr/>
          <a:lstStyle/>
          <a:p>
            <a:pPr lvl="1"/>
            <a:r>
              <a:rPr lang="en-ZA" sz="2400" dirty="0"/>
              <a:t>The second is that the ANC’s historical legacy places on limits its policy imagination. “Colonialism of a special type” is still the point of departure of the latest </a:t>
            </a:r>
            <a:r>
              <a:rPr lang="en-ZA" sz="2400" dirty="0">
                <a:solidFill>
                  <a:schemeClr val="tx2"/>
                </a:solidFill>
                <a:hlinkClick r:id="rId2"/>
              </a:rPr>
              <a:t>strategy and tactics document</a:t>
            </a:r>
            <a:r>
              <a:rPr lang="en-ZA" sz="2400" dirty="0">
                <a:solidFill>
                  <a:schemeClr val="tx2"/>
                </a:solidFill>
              </a:rPr>
              <a:t>. </a:t>
            </a:r>
            <a:r>
              <a:rPr lang="en-ZA" sz="2400" dirty="0"/>
              <a:t>A neo-colonial form of it is contemplated but even this makes exploration of options beyond its confines very difficult. At the same time socio-economic conditions in South Africa are changing radically. This includes urbanisation and the growth of the black middle class.</a:t>
            </a:r>
          </a:p>
          <a:p>
            <a:endParaRPr lang="en-ZA" sz="2400" dirty="0"/>
          </a:p>
          <a:p>
            <a:endParaRPr lang="en-ZA" sz="2400" dirty="0"/>
          </a:p>
        </p:txBody>
      </p:sp>
      <p:sp>
        <p:nvSpPr>
          <p:cNvPr id="3" name="Title 2">
            <a:extLst>
              <a:ext uri="{FF2B5EF4-FFF2-40B4-BE49-F238E27FC236}">
                <a16:creationId xmlns:a16="http://schemas.microsoft.com/office/drawing/2014/main" id="{FBF19803-5CBF-4C48-8B9F-7B17F8A3CC30}"/>
              </a:ext>
            </a:extLst>
          </p:cNvPr>
          <p:cNvSpPr>
            <a:spLocks noGrp="1"/>
          </p:cNvSpPr>
          <p:nvPr>
            <p:ph type="title"/>
          </p:nvPr>
        </p:nvSpPr>
        <p:spPr/>
        <p:txBody>
          <a:bodyPr/>
          <a:lstStyle/>
          <a:p>
            <a:r>
              <a:rPr lang="en-ZA" dirty="0"/>
              <a:t>ANC BELEIDSKONFERENSIE</a:t>
            </a:r>
          </a:p>
        </p:txBody>
      </p:sp>
      <p:sp>
        <p:nvSpPr>
          <p:cNvPr id="4" name="Footer Placeholder 3">
            <a:extLst>
              <a:ext uri="{FF2B5EF4-FFF2-40B4-BE49-F238E27FC236}">
                <a16:creationId xmlns:a16="http://schemas.microsoft.com/office/drawing/2014/main" id="{D90D8F96-B219-486B-8112-C018FCFAD750}"/>
              </a:ext>
            </a:extLst>
          </p:cNvPr>
          <p:cNvSpPr>
            <a:spLocks noGrp="1"/>
          </p:cNvSpPr>
          <p:nvPr>
            <p:ph type="ftr" sz="quarter" idx="3"/>
          </p:nvPr>
        </p:nvSpPr>
        <p:spPr/>
        <p:txBody>
          <a:bodyPr/>
          <a:lstStyle/>
          <a:p>
            <a:r>
              <a:rPr lang="fr-FR"/>
              <a:t>© 2015 Agri SA</a:t>
            </a:r>
            <a:endParaRPr lang="fr-FR" dirty="0"/>
          </a:p>
        </p:txBody>
      </p:sp>
      <p:sp>
        <p:nvSpPr>
          <p:cNvPr id="5" name="Slide Number Placeholder 4">
            <a:extLst>
              <a:ext uri="{FF2B5EF4-FFF2-40B4-BE49-F238E27FC236}">
                <a16:creationId xmlns:a16="http://schemas.microsoft.com/office/drawing/2014/main" id="{03CD2DE1-B9E6-467D-A125-0C5F37A8CF31}"/>
              </a:ext>
            </a:extLst>
          </p:cNvPr>
          <p:cNvSpPr>
            <a:spLocks noGrp="1"/>
          </p:cNvSpPr>
          <p:nvPr>
            <p:ph type="sldNum" sz="quarter" idx="4"/>
          </p:nvPr>
        </p:nvSpPr>
        <p:spPr/>
        <p:txBody>
          <a:bodyPr/>
          <a:lstStyle/>
          <a:p>
            <a:fld id="{95CC1D26-A9BD-4BDE-BDD9-08EDBAE96860}" type="slidenum">
              <a:rPr lang="en-GB" smtClean="0"/>
              <a:pPr/>
              <a:t>12</a:t>
            </a:fld>
            <a:endParaRPr lang="en-GB" dirty="0"/>
          </a:p>
        </p:txBody>
      </p:sp>
    </p:spTree>
    <p:extLst>
      <p:ext uri="{BB962C8B-B14F-4D97-AF65-F5344CB8AC3E}">
        <p14:creationId xmlns:p14="http://schemas.microsoft.com/office/powerpoint/2010/main" val="11620191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A121E3-CA7D-458A-A9BF-5A83884E599C}"/>
              </a:ext>
            </a:extLst>
          </p:cNvPr>
          <p:cNvSpPr>
            <a:spLocks noGrp="1"/>
          </p:cNvSpPr>
          <p:nvPr>
            <p:ph type="body" sz="quarter" idx="14"/>
          </p:nvPr>
        </p:nvSpPr>
        <p:spPr/>
        <p:txBody>
          <a:bodyPr/>
          <a:lstStyle/>
          <a:p>
            <a:r>
              <a:rPr lang="en-ZA" sz="2400" dirty="0"/>
              <a:t>Die </a:t>
            </a:r>
            <a:r>
              <a:rPr lang="en-ZA" sz="2400" dirty="0" err="1"/>
              <a:t>grondhervormings</a:t>
            </a:r>
            <a:r>
              <a:rPr lang="en-ZA" sz="2400" dirty="0"/>
              <a:t>-scenarios wat in 2015 </a:t>
            </a:r>
            <a:r>
              <a:rPr lang="en-ZA" sz="2400" dirty="0" err="1"/>
              <a:t>deur</a:t>
            </a:r>
            <a:r>
              <a:rPr lang="en-ZA" sz="2400" dirty="0"/>
              <a:t> </a:t>
            </a:r>
            <a:r>
              <a:rPr lang="en-ZA" sz="2400" dirty="0" err="1"/>
              <a:t>Vumelana</a:t>
            </a:r>
            <a:r>
              <a:rPr lang="en-ZA" sz="2400" dirty="0"/>
              <a:t> Development Fund </a:t>
            </a:r>
            <a:r>
              <a:rPr lang="en-ZA" sz="2400" dirty="0" err="1"/>
              <a:t>en</a:t>
            </a:r>
            <a:r>
              <a:rPr lang="en-ZA" sz="2400" dirty="0"/>
              <a:t> </a:t>
            </a:r>
            <a:r>
              <a:rPr lang="en-ZA" sz="2400" dirty="0" err="1"/>
              <a:t>Reos</a:t>
            </a:r>
            <a:r>
              <a:rPr lang="en-ZA" sz="2400" dirty="0"/>
              <a:t>-partners </a:t>
            </a:r>
            <a:r>
              <a:rPr lang="en-ZA" sz="2400" dirty="0" err="1"/>
              <a:t>ontwikkel</a:t>
            </a:r>
            <a:r>
              <a:rPr lang="en-ZA" sz="2400" dirty="0"/>
              <a:t> is, dui </a:t>
            </a:r>
            <a:r>
              <a:rPr lang="en-ZA" sz="2400" dirty="0" err="1"/>
              <a:t>daarop</a:t>
            </a:r>
            <a:r>
              <a:rPr lang="en-ZA" sz="2400" dirty="0"/>
              <a:t> </a:t>
            </a:r>
            <a:r>
              <a:rPr lang="en-ZA" sz="2400" dirty="0" err="1"/>
              <a:t>dat</a:t>
            </a:r>
            <a:r>
              <a:rPr lang="en-ZA" sz="2400" dirty="0"/>
              <a:t> arm </a:t>
            </a:r>
            <a:r>
              <a:rPr lang="en-ZA" sz="2400" dirty="0" err="1"/>
              <a:t>mense</a:t>
            </a:r>
            <a:r>
              <a:rPr lang="en-ZA" sz="2400" dirty="0"/>
              <a:t> </a:t>
            </a:r>
            <a:r>
              <a:rPr lang="en-ZA" sz="2400" dirty="0" err="1"/>
              <a:t>hulle</a:t>
            </a:r>
            <a:r>
              <a:rPr lang="en-ZA" sz="2400" dirty="0"/>
              <a:t> Geduld begin </a:t>
            </a:r>
            <a:r>
              <a:rPr lang="en-ZA" sz="2400" dirty="0" err="1"/>
              <a:t>verloor</a:t>
            </a:r>
            <a:r>
              <a:rPr lang="en-ZA" sz="2400" dirty="0"/>
              <a:t> met die </a:t>
            </a:r>
            <a:r>
              <a:rPr lang="en-ZA" sz="2400" dirty="0" err="1"/>
              <a:t>stadige</a:t>
            </a:r>
            <a:r>
              <a:rPr lang="en-ZA" sz="2400" dirty="0"/>
              <a:t> </a:t>
            </a:r>
            <a:r>
              <a:rPr lang="en-ZA" sz="2400" dirty="0" err="1"/>
              <a:t>vordering</a:t>
            </a:r>
            <a:r>
              <a:rPr lang="en-ZA" sz="2400" dirty="0"/>
              <a:t> met </a:t>
            </a:r>
            <a:r>
              <a:rPr lang="en-ZA" sz="2400" dirty="0" err="1"/>
              <a:t>grondhervorming</a:t>
            </a:r>
            <a:r>
              <a:rPr lang="en-ZA" sz="2400" dirty="0"/>
              <a:t> </a:t>
            </a:r>
            <a:r>
              <a:rPr lang="en-ZA" sz="2400" dirty="0" err="1"/>
              <a:t>en</a:t>
            </a:r>
            <a:r>
              <a:rPr lang="en-ZA" sz="2400" dirty="0"/>
              <a:t> </a:t>
            </a:r>
            <a:r>
              <a:rPr lang="en-ZA" sz="2400" dirty="0" err="1"/>
              <a:t>dat</a:t>
            </a:r>
            <a:r>
              <a:rPr lang="en-ZA" sz="2400" dirty="0"/>
              <a:t> ‘n elite-</a:t>
            </a:r>
            <a:r>
              <a:rPr lang="en-ZA" sz="2400" dirty="0" err="1"/>
              <a:t>groepering</a:t>
            </a:r>
            <a:r>
              <a:rPr lang="en-ZA" sz="2400" dirty="0"/>
              <a:t> </a:t>
            </a:r>
            <a:r>
              <a:rPr lang="en-ZA" sz="2400" dirty="0" err="1"/>
              <a:t>besig</a:t>
            </a:r>
            <a:r>
              <a:rPr lang="en-ZA" sz="2400" dirty="0"/>
              <a:t> is om </a:t>
            </a:r>
            <a:r>
              <a:rPr lang="en-ZA" sz="2400" dirty="0" err="1"/>
              <a:t>grondhervorming</a:t>
            </a:r>
            <a:r>
              <a:rPr lang="en-ZA" sz="2400" dirty="0"/>
              <a:t> tot ‘n </a:t>
            </a:r>
            <a:r>
              <a:rPr lang="en-ZA" sz="2400" dirty="0" err="1"/>
              <a:t>redelike</a:t>
            </a:r>
            <a:r>
              <a:rPr lang="en-ZA" sz="2400" dirty="0"/>
              <a:t> mate </a:t>
            </a:r>
            <a:r>
              <a:rPr lang="en-ZA" sz="2400" dirty="0" err="1"/>
              <a:t>te</a:t>
            </a:r>
            <a:r>
              <a:rPr lang="en-ZA" sz="2400" dirty="0"/>
              <a:t> </a:t>
            </a:r>
            <a:r>
              <a:rPr lang="en-ZA" sz="2400" dirty="0" err="1"/>
              <a:t>kaap</a:t>
            </a:r>
            <a:r>
              <a:rPr lang="en-ZA" sz="2400" dirty="0"/>
              <a:t>.  Die scenarios </a:t>
            </a:r>
            <a:r>
              <a:rPr lang="en-ZA" sz="2400" dirty="0" err="1"/>
              <a:t>wys</a:t>
            </a:r>
            <a:r>
              <a:rPr lang="en-ZA" sz="2400" dirty="0"/>
              <a:t> </a:t>
            </a:r>
            <a:r>
              <a:rPr lang="en-ZA" sz="2400" dirty="0" err="1"/>
              <a:t>daarop</a:t>
            </a:r>
            <a:r>
              <a:rPr lang="en-ZA" sz="2400" dirty="0"/>
              <a:t> </a:t>
            </a:r>
            <a:r>
              <a:rPr lang="en-ZA" sz="2400" dirty="0" err="1"/>
              <a:t>dat</a:t>
            </a:r>
            <a:r>
              <a:rPr lang="en-ZA" sz="2400" dirty="0"/>
              <a:t> </a:t>
            </a:r>
            <a:r>
              <a:rPr lang="en-ZA" sz="2400" dirty="0" err="1"/>
              <a:t>grootskaalse</a:t>
            </a:r>
            <a:r>
              <a:rPr lang="en-ZA" sz="2400" dirty="0"/>
              <a:t> </a:t>
            </a:r>
            <a:r>
              <a:rPr lang="en-ZA" sz="2400" dirty="0" err="1"/>
              <a:t>grondbesetting</a:t>
            </a:r>
            <a:r>
              <a:rPr lang="en-ZA" sz="2400" dirty="0"/>
              <a:t>, </a:t>
            </a:r>
            <a:r>
              <a:rPr lang="en-ZA" sz="2400" dirty="0" err="1"/>
              <a:t>radikale</a:t>
            </a:r>
            <a:r>
              <a:rPr lang="en-ZA" sz="2400" dirty="0"/>
              <a:t> </a:t>
            </a:r>
            <a:r>
              <a:rPr lang="en-ZA" sz="2400" dirty="0" err="1"/>
              <a:t>wetgewing</a:t>
            </a:r>
            <a:r>
              <a:rPr lang="en-ZA" sz="2400" dirty="0"/>
              <a:t> </a:t>
            </a:r>
            <a:r>
              <a:rPr lang="en-ZA" sz="2400" dirty="0" err="1"/>
              <a:t>en</a:t>
            </a:r>
            <a:r>
              <a:rPr lang="en-ZA" sz="2400" dirty="0"/>
              <a:t> </a:t>
            </a:r>
            <a:r>
              <a:rPr lang="en-ZA" sz="2400" dirty="0" err="1"/>
              <a:t>beleid</a:t>
            </a:r>
            <a:r>
              <a:rPr lang="en-ZA" sz="2400" dirty="0"/>
              <a:t> </a:t>
            </a:r>
            <a:r>
              <a:rPr lang="en-ZA" sz="2400" dirty="0" err="1"/>
              <a:t>en</a:t>
            </a:r>
            <a:r>
              <a:rPr lang="en-ZA" sz="2400" dirty="0"/>
              <a:t> </a:t>
            </a:r>
            <a:r>
              <a:rPr lang="en-ZA" sz="2400" dirty="0" err="1"/>
              <a:t>voedselonsekerheid</a:t>
            </a:r>
            <a:r>
              <a:rPr lang="en-ZA" sz="2400" dirty="0"/>
              <a:t> </a:t>
            </a:r>
            <a:r>
              <a:rPr lang="en-ZA" sz="2400" dirty="0" err="1"/>
              <a:t>waarskynlike</a:t>
            </a:r>
            <a:r>
              <a:rPr lang="en-ZA" sz="2400" dirty="0"/>
              <a:t> </a:t>
            </a:r>
            <a:r>
              <a:rPr lang="en-ZA" sz="2400" dirty="0" err="1"/>
              <a:t>uitkoomste</a:t>
            </a:r>
            <a:r>
              <a:rPr lang="en-ZA" sz="2400" dirty="0"/>
              <a:t> in </a:t>
            </a:r>
            <a:r>
              <a:rPr lang="en-ZA" sz="2400" dirty="0" err="1"/>
              <a:t>Suid</a:t>
            </a:r>
            <a:r>
              <a:rPr lang="en-ZA" sz="2400" dirty="0"/>
              <a:t>-Afrika is as die </a:t>
            </a:r>
            <a:r>
              <a:rPr lang="en-ZA" sz="2400" dirty="0" err="1"/>
              <a:t>kwessie</a:t>
            </a:r>
            <a:r>
              <a:rPr lang="en-ZA" sz="2400" dirty="0"/>
              <a:t> </a:t>
            </a:r>
            <a:r>
              <a:rPr lang="en-ZA" sz="2400" dirty="0" err="1"/>
              <a:t>nie</a:t>
            </a:r>
            <a:r>
              <a:rPr lang="en-ZA" sz="2400" dirty="0"/>
              <a:t> </a:t>
            </a:r>
            <a:r>
              <a:rPr lang="en-ZA" sz="2400" dirty="0" err="1"/>
              <a:t>dringend</a:t>
            </a:r>
            <a:r>
              <a:rPr lang="en-ZA" sz="2400" dirty="0"/>
              <a:t> </a:t>
            </a:r>
            <a:r>
              <a:rPr lang="en-ZA" sz="2400" dirty="0" err="1"/>
              <a:t>aangespreek</a:t>
            </a:r>
            <a:r>
              <a:rPr lang="en-ZA" sz="2400" dirty="0"/>
              <a:t> word </a:t>
            </a:r>
            <a:r>
              <a:rPr lang="en-ZA" sz="2400" dirty="0" err="1"/>
              <a:t>nie</a:t>
            </a:r>
            <a:r>
              <a:rPr lang="en-ZA" sz="2400" dirty="0"/>
              <a:t>;</a:t>
            </a:r>
          </a:p>
          <a:p>
            <a:r>
              <a:rPr lang="en-ZA" sz="2400" dirty="0" err="1"/>
              <a:t>Haatspraak</a:t>
            </a:r>
            <a:r>
              <a:rPr lang="en-ZA" sz="2400" dirty="0"/>
              <a:t> teen </a:t>
            </a:r>
            <a:r>
              <a:rPr lang="en-ZA" sz="2400" dirty="0" err="1"/>
              <a:t>grondeienaars</a:t>
            </a:r>
            <a:r>
              <a:rPr lang="en-ZA" sz="2400" dirty="0"/>
              <a:t> is </a:t>
            </a:r>
            <a:r>
              <a:rPr lang="en-ZA" sz="2400" dirty="0" err="1"/>
              <a:t>besig</a:t>
            </a:r>
            <a:r>
              <a:rPr lang="en-ZA" sz="2400" dirty="0"/>
              <a:t> om toe </a:t>
            </a:r>
            <a:r>
              <a:rPr lang="en-ZA" sz="2400" dirty="0" err="1"/>
              <a:t>te</a:t>
            </a:r>
            <a:r>
              <a:rPr lang="en-ZA" sz="2400" dirty="0"/>
              <a:t> neem </a:t>
            </a:r>
            <a:r>
              <a:rPr lang="en-ZA" sz="2400" dirty="0" err="1"/>
              <a:t>en</a:t>
            </a:r>
            <a:r>
              <a:rPr lang="en-ZA" sz="2400" dirty="0"/>
              <a:t> </a:t>
            </a:r>
            <a:r>
              <a:rPr lang="en-ZA" sz="2400" dirty="0" err="1"/>
              <a:t>onverantwoordelike</a:t>
            </a:r>
            <a:r>
              <a:rPr lang="en-ZA" sz="2400" dirty="0"/>
              <a:t> </a:t>
            </a:r>
            <a:r>
              <a:rPr lang="en-ZA" sz="2400" dirty="0" err="1"/>
              <a:t>uitlatings</a:t>
            </a:r>
            <a:r>
              <a:rPr lang="en-ZA" sz="2400" dirty="0"/>
              <a:t> word </a:t>
            </a:r>
            <a:r>
              <a:rPr lang="en-ZA" sz="2400" dirty="0" err="1"/>
              <a:t>deur</a:t>
            </a:r>
            <a:r>
              <a:rPr lang="en-ZA" sz="2400" dirty="0"/>
              <a:t> </a:t>
            </a:r>
            <a:r>
              <a:rPr lang="en-ZA" sz="2400" dirty="0" err="1"/>
              <a:t>politici</a:t>
            </a:r>
            <a:r>
              <a:rPr lang="en-ZA" sz="2400" dirty="0"/>
              <a:t> </a:t>
            </a:r>
            <a:r>
              <a:rPr lang="en-ZA" sz="2400" dirty="0" err="1"/>
              <a:t>en</a:t>
            </a:r>
            <a:r>
              <a:rPr lang="en-ZA" sz="2400" dirty="0"/>
              <a:t> </a:t>
            </a:r>
            <a:r>
              <a:rPr lang="en-ZA" sz="2400" dirty="0" err="1"/>
              <a:t>opportuniste</a:t>
            </a:r>
            <a:r>
              <a:rPr lang="en-ZA" sz="2400" dirty="0"/>
              <a:t> </a:t>
            </a:r>
            <a:r>
              <a:rPr lang="en-ZA" sz="2400" dirty="0" err="1"/>
              <a:t>gemaak</a:t>
            </a:r>
            <a:r>
              <a:rPr lang="en-ZA" sz="2400" dirty="0"/>
              <a:t>.</a:t>
            </a:r>
          </a:p>
          <a:p>
            <a:r>
              <a:rPr lang="en-ZA" sz="2400" dirty="0" err="1"/>
              <a:t>Dreigemente</a:t>
            </a:r>
            <a:r>
              <a:rPr lang="en-ZA" sz="2400" dirty="0"/>
              <a:t> van die </a:t>
            </a:r>
            <a:r>
              <a:rPr lang="en-ZA" sz="2400" dirty="0" err="1"/>
              <a:t>wysigings</a:t>
            </a:r>
            <a:r>
              <a:rPr lang="en-ZA" sz="2400" dirty="0"/>
              <a:t> of </a:t>
            </a:r>
            <a:r>
              <a:rPr lang="en-ZA" sz="2400" dirty="0" err="1"/>
              <a:t>skrapping</a:t>
            </a:r>
            <a:r>
              <a:rPr lang="en-ZA" sz="2400" dirty="0"/>
              <a:t> van </a:t>
            </a:r>
            <a:r>
              <a:rPr lang="en-ZA" sz="2400" dirty="0" err="1"/>
              <a:t>artikel</a:t>
            </a:r>
            <a:r>
              <a:rPr lang="en-ZA" sz="2400" dirty="0"/>
              <a:t> 25 van die </a:t>
            </a:r>
            <a:r>
              <a:rPr lang="en-ZA" sz="2400" dirty="0" err="1"/>
              <a:t>Grondwet</a:t>
            </a:r>
            <a:r>
              <a:rPr lang="en-ZA" sz="2400" dirty="0"/>
              <a:t> </a:t>
            </a:r>
            <a:r>
              <a:rPr lang="en-ZA" sz="2400" dirty="0" err="1"/>
              <a:t>moet</a:t>
            </a:r>
            <a:r>
              <a:rPr lang="en-ZA" sz="2400" dirty="0"/>
              <a:t> </a:t>
            </a:r>
            <a:r>
              <a:rPr lang="en-ZA" sz="2400" dirty="0" err="1"/>
              <a:t>ook</a:t>
            </a:r>
            <a:r>
              <a:rPr lang="en-ZA" sz="2400" dirty="0"/>
              <a:t> </a:t>
            </a:r>
            <a:r>
              <a:rPr lang="en-ZA" sz="2400" dirty="0" err="1"/>
              <a:t>nie</a:t>
            </a:r>
            <a:r>
              <a:rPr lang="en-ZA" sz="2400" dirty="0"/>
              <a:t> </a:t>
            </a:r>
            <a:r>
              <a:rPr lang="en-ZA" sz="2400" dirty="0" err="1"/>
              <a:t>ligtelik</a:t>
            </a:r>
            <a:r>
              <a:rPr lang="en-ZA" sz="2400" dirty="0"/>
              <a:t> </a:t>
            </a:r>
            <a:r>
              <a:rPr lang="en-ZA" sz="2400" dirty="0" err="1"/>
              <a:t>opgeneem</a:t>
            </a:r>
            <a:r>
              <a:rPr lang="en-ZA" sz="2400" dirty="0"/>
              <a:t> word </a:t>
            </a:r>
            <a:r>
              <a:rPr lang="en-ZA" sz="2400" dirty="0" err="1"/>
              <a:t>nie</a:t>
            </a:r>
            <a:r>
              <a:rPr lang="en-ZA" sz="2400" dirty="0"/>
              <a:t>.</a:t>
            </a:r>
          </a:p>
        </p:txBody>
      </p:sp>
      <p:sp>
        <p:nvSpPr>
          <p:cNvPr id="3" name="Title 2">
            <a:extLst>
              <a:ext uri="{FF2B5EF4-FFF2-40B4-BE49-F238E27FC236}">
                <a16:creationId xmlns:a16="http://schemas.microsoft.com/office/drawing/2014/main" id="{3A17CA7E-4B61-4552-AAE9-D7887C1CF138}"/>
              </a:ext>
            </a:extLst>
          </p:cNvPr>
          <p:cNvSpPr>
            <a:spLocks noGrp="1"/>
          </p:cNvSpPr>
          <p:nvPr>
            <p:ph type="title"/>
          </p:nvPr>
        </p:nvSpPr>
        <p:spPr/>
        <p:txBody>
          <a:bodyPr/>
          <a:lstStyle/>
          <a:p>
            <a:r>
              <a:rPr lang="en-ZA" dirty="0"/>
              <a:t>GEVAARLIGTE</a:t>
            </a:r>
          </a:p>
        </p:txBody>
      </p:sp>
      <p:sp>
        <p:nvSpPr>
          <p:cNvPr id="4" name="Footer Placeholder 3">
            <a:extLst>
              <a:ext uri="{FF2B5EF4-FFF2-40B4-BE49-F238E27FC236}">
                <a16:creationId xmlns:a16="http://schemas.microsoft.com/office/drawing/2014/main" id="{FBD515C9-8EBC-4ACF-99C6-4230CA9A52F8}"/>
              </a:ext>
            </a:extLst>
          </p:cNvPr>
          <p:cNvSpPr>
            <a:spLocks noGrp="1"/>
          </p:cNvSpPr>
          <p:nvPr>
            <p:ph type="ftr" sz="quarter" idx="3"/>
          </p:nvPr>
        </p:nvSpPr>
        <p:spPr/>
        <p:txBody>
          <a:bodyPr/>
          <a:lstStyle/>
          <a:p>
            <a:r>
              <a:rPr lang="fr-FR"/>
              <a:t>© 2015 Agri SA</a:t>
            </a:r>
            <a:endParaRPr lang="fr-FR" dirty="0"/>
          </a:p>
        </p:txBody>
      </p:sp>
      <p:sp>
        <p:nvSpPr>
          <p:cNvPr id="5" name="Slide Number Placeholder 4">
            <a:extLst>
              <a:ext uri="{FF2B5EF4-FFF2-40B4-BE49-F238E27FC236}">
                <a16:creationId xmlns:a16="http://schemas.microsoft.com/office/drawing/2014/main" id="{2B59410D-279D-4792-B9B4-205915F8E6BB}"/>
              </a:ext>
            </a:extLst>
          </p:cNvPr>
          <p:cNvSpPr>
            <a:spLocks noGrp="1"/>
          </p:cNvSpPr>
          <p:nvPr>
            <p:ph type="sldNum" sz="quarter" idx="4"/>
          </p:nvPr>
        </p:nvSpPr>
        <p:spPr/>
        <p:txBody>
          <a:bodyPr/>
          <a:lstStyle/>
          <a:p>
            <a:fld id="{95CC1D26-A9BD-4BDE-BDD9-08EDBAE96860}" type="slidenum">
              <a:rPr lang="en-GB" smtClean="0"/>
              <a:pPr/>
              <a:t>13</a:t>
            </a:fld>
            <a:endParaRPr lang="en-GB" dirty="0"/>
          </a:p>
        </p:txBody>
      </p:sp>
    </p:spTree>
    <p:extLst>
      <p:ext uri="{BB962C8B-B14F-4D97-AF65-F5344CB8AC3E}">
        <p14:creationId xmlns:p14="http://schemas.microsoft.com/office/powerpoint/2010/main" val="224777784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31BFF4-B1BF-4211-8C65-0CC41D70218D}"/>
              </a:ext>
            </a:extLst>
          </p:cNvPr>
          <p:cNvSpPr>
            <a:spLocks noGrp="1"/>
          </p:cNvSpPr>
          <p:nvPr>
            <p:ph type="body" sz="quarter" idx="14"/>
          </p:nvPr>
        </p:nvSpPr>
        <p:spPr/>
        <p:txBody>
          <a:bodyPr/>
          <a:lstStyle/>
          <a:p>
            <a:endParaRPr lang="en-ZA" dirty="0"/>
          </a:p>
        </p:txBody>
      </p:sp>
      <p:sp>
        <p:nvSpPr>
          <p:cNvPr id="3" name="Title 2">
            <a:extLst>
              <a:ext uri="{FF2B5EF4-FFF2-40B4-BE49-F238E27FC236}">
                <a16:creationId xmlns:a16="http://schemas.microsoft.com/office/drawing/2014/main" id="{E99B6987-C7F8-46D8-8956-505B35C1FAE2}"/>
              </a:ext>
            </a:extLst>
          </p:cNvPr>
          <p:cNvSpPr>
            <a:spLocks noGrp="1"/>
          </p:cNvSpPr>
          <p:nvPr>
            <p:ph type="title"/>
          </p:nvPr>
        </p:nvSpPr>
        <p:spPr/>
        <p:txBody>
          <a:bodyPr/>
          <a:lstStyle/>
          <a:p>
            <a:r>
              <a:rPr lang="en-ZA" dirty="0"/>
              <a:t>Wat het </a:t>
            </a:r>
            <a:r>
              <a:rPr lang="en-ZA" dirty="0" err="1"/>
              <a:t>fout</a:t>
            </a:r>
            <a:r>
              <a:rPr lang="en-ZA" dirty="0"/>
              <a:t> </a:t>
            </a:r>
            <a:r>
              <a:rPr lang="en-ZA" dirty="0" err="1"/>
              <a:t>gegaan</a:t>
            </a:r>
            <a:r>
              <a:rPr lang="en-ZA" dirty="0"/>
              <a:t>?</a:t>
            </a:r>
          </a:p>
        </p:txBody>
      </p:sp>
      <p:sp>
        <p:nvSpPr>
          <p:cNvPr id="4" name="Footer Placeholder 3">
            <a:extLst>
              <a:ext uri="{FF2B5EF4-FFF2-40B4-BE49-F238E27FC236}">
                <a16:creationId xmlns:a16="http://schemas.microsoft.com/office/drawing/2014/main" id="{B2E98B95-8C8F-4186-A795-8EB6801DF39C}"/>
              </a:ext>
            </a:extLst>
          </p:cNvPr>
          <p:cNvSpPr>
            <a:spLocks noGrp="1"/>
          </p:cNvSpPr>
          <p:nvPr>
            <p:ph type="ftr" sz="quarter" idx="3"/>
          </p:nvPr>
        </p:nvSpPr>
        <p:spPr/>
        <p:txBody>
          <a:bodyPr/>
          <a:lstStyle/>
          <a:p>
            <a:r>
              <a:rPr lang="fr-FR" dirty="0"/>
              <a:t>DPME report on </a:t>
            </a:r>
            <a:r>
              <a:rPr lang="fr-FR" dirty="0" err="1"/>
              <a:t>iimplementation</a:t>
            </a:r>
            <a:r>
              <a:rPr lang="fr-FR" dirty="0"/>
              <a:t> of NDP 2017</a:t>
            </a:r>
          </a:p>
        </p:txBody>
      </p:sp>
      <p:sp>
        <p:nvSpPr>
          <p:cNvPr id="5" name="Slide Number Placeholder 4">
            <a:extLst>
              <a:ext uri="{FF2B5EF4-FFF2-40B4-BE49-F238E27FC236}">
                <a16:creationId xmlns:a16="http://schemas.microsoft.com/office/drawing/2014/main" id="{7BE0D1DE-1F9B-41C6-8485-E6B96CD232D8}"/>
              </a:ext>
            </a:extLst>
          </p:cNvPr>
          <p:cNvSpPr>
            <a:spLocks noGrp="1"/>
          </p:cNvSpPr>
          <p:nvPr>
            <p:ph type="sldNum" sz="quarter" idx="4"/>
          </p:nvPr>
        </p:nvSpPr>
        <p:spPr/>
        <p:txBody>
          <a:bodyPr/>
          <a:lstStyle/>
          <a:p>
            <a:fld id="{95CC1D26-A9BD-4BDE-BDD9-08EDBAE96860}" type="slidenum">
              <a:rPr lang="en-GB" smtClean="0"/>
              <a:pPr/>
              <a:t>14</a:t>
            </a:fld>
            <a:endParaRPr lang="en-GB" dirty="0"/>
          </a:p>
        </p:txBody>
      </p:sp>
      <p:pic>
        <p:nvPicPr>
          <p:cNvPr id="7" name="Picture 6">
            <a:extLst>
              <a:ext uri="{FF2B5EF4-FFF2-40B4-BE49-F238E27FC236}">
                <a16:creationId xmlns:a16="http://schemas.microsoft.com/office/drawing/2014/main" id="{8053F1C9-FFCB-4B22-9C2C-3DC941D4F1ED}"/>
              </a:ext>
            </a:extLst>
          </p:cNvPr>
          <p:cNvPicPr>
            <a:picLocks noChangeAspect="1"/>
          </p:cNvPicPr>
          <p:nvPr/>
        </p:nvPicPr>
        <p:blipFill>
          <a:blip r:embed="rId2"/>
          <a:stretch>
            <a:fillRect/>
          </a:stretch>
        </p:blipFill>
        <p:spPr>
          <a:xfrm>
            <a:off x="0" y="1147763"/>
            <a:ext cx="9144000" cy="5091112"/>
          </a:xfrm>
          <a:prstGeom prst="rect">
            <a:avLst/>
          </a:prstGeom>
        </p:spPr>
      </p:pic>
    </p:spTree>
    <p:extLst>
      <p:ext uri="{BB962C8B-B14F-4D97-AF65-F5344CB8AC3E}">
        <p14:creationId xmlns:p14="http://schemas.microsoft.com/office/powerpoint/2010/main" val="259564764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138E04-F65F-4FE5-8DAE-D8F4A98B4DCC}"/>
              </a:ext>
            </a:extLst>
          </p:cNvPr>
          <p:cNvSpPr>
            <a:spLocks noGrp="1"/>
          </p:cNvSpPr>
          <p:nvPr>
            <p:ph type="body" sz="quarter" idx="14"/>
          </p:nvPr>
        </p:nvSpPr>
        <p:spPr/>
        <p:txBody>
          <a:bodyPr/>
          <a:lstStyle/>
          <a:p>
            <a:endParaRPr lang="en-ZA" dirty="0"/>
          </a:p>
        </p:txBody>
      </p:sp>
      <p:sp>
        <p:nvSpPr>
          <p:cNvPr id="3" name="Title 2">
            <a:extLst>
              <a:ext uri="{FF2B5EF4-FFF2-40B4-BE49-F238E27FC236}">
                <a16:creationId xmlns:a16="http://schemas.microsoft.com/office/drawing/2014/main" id="{697F447B-4B5C-4092-BA51-9C22805EFEA0}"/>
              </a:ext>
            </a:extLst>
          </p:cNvPr>
          <p:cNvSpPr>
            <a:spLocks noGrp="1"/>
          </p:cNvSpPr>
          <p:nvPr>
            <p:ph type="title"/>
          </p:nvPr>
        </p:nvSpPr>
        <p:spPr/>
        <p:txBody>
          <a:bodyPr/>
          <a:lstStyle/>
          <a:p>
            <a:r>
              <a:rPr lang="en-ZA" dirty="0"/>
              <a:t>Wat het </a:t>
            </a:r>
            <a:r>
              <a:rPr lang="en-ZA" dirty="0" err="1"/>
              <a:t>fout</a:t>
            </a:r>
            <a:r>
              <a:rPr lang="en-ZA" dirty="0"/>
              <a:t> </a:t>
            </a:r>
            <a:r>
              <a:rPr lang="en-ZA" dirty="0" err="1"/>
              <a:t>gegaan</a:t>
            </a:r>
            <a:r>
              <a:rPr lang="en-ZA" dirty="0"/>
              <a:t> – </a:t>
            </a:r>
            <a:r>
              <a:rPr lang="en-ZA" dirty="0" err="1"/>
              <a:t>te</a:t>
            </a:r>
            <a:r>
              <a:rPr lang="en-ZA" dirty="0"/>
              <a:t> min geld </a:t>
            </a:r>
            <a:r>
              <a:rPr lang="en-ZA" dirty="0" err="1"/>
              <a:t>begroot</a:t>
            </a:r>
            <a:endParaRPr lang="en-ZA" dirty="0"/>
          </a:p>
        </p:txBody>
      </p:sp>
      <p:sp>
        <p:nvSpPr>
          <p:cNvPr id="4" name="Footer Placeholder 3">
            <a:extLst>
              <a:ext uri="{FF2B5EF4-FFF2-40B4-BE49-F238E27FC236}">
                <a16:creationId xmlns:a16="http://schemas.microsoft.com/office/drawing/2014/main" id="{0E5B5EA1-F90C-4C59-A5BE-A3900F5CB85E}"/>
              </a:ext>
            </a:extLst>
          </p:cNvPr>
          <p:cNvSpPr>
            <a:spLocks noGrp="1"/>
          </p:cNvSpPr>
          <p:nvPr>
            <p:ph type="ftr" sz="quarter" idx="3"/>
          </p:nvPr>
        </p:nvSpPr>
        <p:spPr/>
        <p:txBody>
          <a:bodyPr/>
          <a:lstStyle/>
          <a:p>
            <a:r>
              <a:rPr lang="fr-FR" dirty="0" err="1"/>
              <a:t>Thembela</a:t>
            </a:r>
            <a:r>
              <a:rPr lang="fr-FR" dirty="0"/>
              <a:t> </a:t>
            </a:r>
            <a:r>
              <a:rPr lang="fr-FR" dirty="0" err="1"/>
              <a:t>Kepe</a:t>
            </a:r>
            <a:r>
              <a:rPr lang="fr-FR" dirty="0"/>
              <a:t> en Ruth Hall 2017: Land Redistribution in South </a:t>
            </a:r>
            <a:r>
              <a:rPr lang="fr-FR" dirty="0" err="1"/>
              <a:t>Africa</a:t>
            </a:r>
            <a:endParaRPr lang="fr-FR" dirty="0"/>
          </a:p>
        </p:txBody>
      </p:sp>
      <p:sp>
        <p:nvSpPr>
          <p:cNvPr id="5" name="Slide Number Placeholder 4">
            <a:extLst>
              <a:ext uri="{FF2B5EF4-FFF2-40B4-BE49-F238E27FC236}">
                <a16:creationId xmlns:a16="http://schemas.microsoft.com/office/drawing/2014/main" id="{98C3C12C-DA01-411C-BC38-BF5E142BDA2D}"/>
              </a:ext>
            </a:extLst>
          </p:cNvPr>
          <p:cNvSpPr>
            <a:spLocks noGrp="1"/>
          </p:cNvSpPr>
          <p:nvPr>
            <p:ph type="sldNum" sz="quarter" idx="4"/>
          </p:nvPr>
        </p:nvSpPr>
        <p:spPr/>
        <p:txBody>
          <a:bodyPr/>
          <a:lstStyle/>
          <a:p>
            <a:fld id="{95CC1D26-A9BD-4BDE-BDD9-08EDBAE96860}" type="slidenum">
              <a:rPr lang="en-GB" smtClean="0"/>
              <a:pPr/>
              <a:t>15</a:t>
            </a:fld>
            <a:endParaRPr lang="en-GB" dirty="0"/>
          </a:p>
        </p:txBody>
      </p:sp>
      <p:pic>
        <p:nvPicPr>
          <p:cNvPr id="7" name="Picture 6">
            <a:extLst>
              <a:ext uri="{FF2B5EF4-FFF2-40B4-BE49-F238E27FC236}">
                <a16:creationId xmlns:a16="http://schemas.microsoft.com/office/drawing/2014/main" id="{F5E8BFFA-B5B0-456E-9421-DE7241AE570A}"/>
              </a:ext>
            </a:extLst>
          </p:cNvPr>
          <p:cNvPicPr>
            <a:picLocks noChangeAspect="1"/>
          </p:cNvPicPr>
          <p:nvPr/>
        </p:nvPicPr>
        <p:blipFill>
          <a:blip r:embed="rId2"/>
          <a:stretch>
            <a:fillRect/>
          </a:stretch>
        </p:blipFill>
        <p:spPr>
          <a:xfrm>
            <a:off x="154744" y="1293813"/>
            <a:ext cx="8989255" cy="4945062"/>
          </a:xfrm>
          <a:prstGeom prst="rect">
            <a:avLst/>
          </a:prstGeom>
        </p:spPr>
      </p:pic>
    </p:spTree>
    <p:extLst>
      <p:ext uri="{BB962C8B-B14F-4D97-AF65-F5344CB8AC3E}">
        <p14:creationId xmlns:p14="http://schemas.microsoft.com/office/powerpoint/2010/main" val="301613402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30346F-FB97-4FE1-ACA9-122356982726}"/>
              </a:ext>
            </a:extLst>
          </p:cNvPr>
          <p:cNvSpPr>
            <a:spLocks noGrp="1"/>
          </p:cNvSpPr>
          <p:nvPr>
            <p:ph type="body" sz="quarter" idx="14"/>
          </p:nvPr>
        </p:nvSpPr>
        <p:spPr/>
        <p:txBody>
          <a:bodyPr/>
          <a:lstStyle/>
          <a:p>
            <a:endParaRPr lang="en-ZA" dirty="0"/>
          </a:p>
        </p:txBody>
      </p:sp>
      <p:sp>
        <p:nvSpPr>
          <p:cNvPr id="3" name="Title 2">
            <a:extLst>
              <a:ext uri="{FF2B5EF4-FFF2-40B4-BE49-F238E27FC236}">
                <a16:creationId xmlns:a16="http://schemas.microsoft.com/office/drawing/2014/main" id="{6A61A674-84F7-488B-9078-500235F55AF5}"/>
              </a:ext>
            </a:extLst>
          </p:cNvPr>
          <p:cNvSpPr>
            <a:spLocks noGrp="1"/>
          </p:cNvSpPr>
          <p:nvPr>
            <p:ph type="title"/>
          </p:nvPr>
        </p:nvSpPr>
        <p:spPr/>
        <p:txBody>
          <a:bodyPr/>
          <a:lstStyle/>
          <a:p>
            <a:r>
              <a:rPr lang="en-ZA" dirty="0"/>
              <a:t>Wat het </a:t>
            </a:r>
            <a:r>
              <a:rPr lang="en-ZA" dirty="0" err="1"/>
              <a:t>fout</a:t>
            </a:r>
            <a:r>
              <a:rPr lang="en-ZA" dirty="0"/>
              <a:t> </a:t>
            </a:r>
            <a:r>
              <a:rPr lang="en-ZA" dirty="0" err="1"/>
              <a:t>gegaan</a:t>
            </a:r>
            <a:r>
              <a:rPr lang="en-ZA" dirty="0"/>
              <a:t> – </a:t>
            </a:r>
            <a:r>
              <a:rPr lang="en-ZA" dirty="0" err="1"/>
              <a:t>skewe</a:t>
            </a:r>
            <a:r>
              <a:rPr lang="en-ZA" dirty="0"/>
              <a:t> </a:t>
            </a:r>
            <a:r>
              <a:rPr lang="en-ZA" dirty="0" err="1"/>
              <a:t>spandering</a:t>
            </a:r>
            <a:r>
              <a:rPr lang="en-ZA" dirty="0"/>
              <a:t>?</a:t>
            </a:r>
          </a:p>
        </p:txBody>
      </p:sp>
      <p:sp>
        <p:nvSpPr>
          <p:cNvPr id="4" name="Footer Placeholder 3">
            <a:extLst>
              <a:ext uri="{FF2B5EF4-FFF2-40B4-BE49-F238E27FC236}">
                <a16:creationId xmlns:a16="http://schemas.microsoft.com/office/drawing/2014/main" id="{3BECA99F-9B40-47F2-879C-F4A57305AE42}"/>
              </a:ext>
            </a:extLst>
          </p:cNvPr>
          <p:cNvSpPr>
            <a:spLocks noGrp="1"/>
          </p:cNvSpPr>
          <p:nvPr>
            <p:ph type="ftr" sz="quarter" idx="3"/>
          </p:nvPr>
        </p:nvSpPr>
        <p:spPr/>
        <p:txBody>
          <a:bodyPr/>
          <a:lstStyle/>
          <a:p>
            <a:r>
              <a:rPr lang="fr-FR" dirty="0" err="1"/>
              <a:t>Presentation</a:t>
            </a:r>
            <a:r>
              <a:rPr lang="fr-FR" dirty="0"/>
              <a:t> by DRDLR to SCOPA 2017</a:t>
            </a:r>
          </a:p>
        </p:txBody>
      </p:sp>
      <p:sp>
        <p:nvSpPr>
          <p:cNvPr id="5" name="Slide Number Placeholder 4">
            <a:extLst>
              <a:ext uri="{FF2B5EF4-FFF2-40B4-BE49-F238E27FC236}">
                <a16:creationId xmlns:a16="http://schemas.microsoft.com/office/drawing/2014/main" id="{FF9B3A6F-6F9D-4FBD-A375-749ABC48D8F7}"/>
              </a:ext>
            </a:extLst>
          </p:cNvPr>
          <p:cNvSpPr>
            <a:spLocks noGrp="1"/>
          </p:cNvSpPr>
          <p:nvPr>
            <p:ph type="sldNum" sz="quarter" idx="4"/>
          </p:nvPr>
        </p:nvSpPr>
        <p:spPr/>
        <p:txBody>
          <a:bodyPr/>
          <a:lstStyle/>
          <a:p>
            <a:fld id="{95CC1D26-A9BD-4BDE-BDD9-08EDBAE96860}" type="slidenum">
              <a:rPr lang="en-GB" smtClean="0"/>
              <a:pPr/>
              <a:t>16</a:t>
            </a:fld>
            <a:endParaRPr lang="en-GB" dirty="0"/>
          </a:p>
        </p:txBody>
      </p:sp>
      <p:pic>
        <p:nvPicPr>
          <p:cNvPr id="7" name="Picture 6">
            <a:extLst>
              <a:ext uri="{FF2B5EF4-FFF2-40B4-BE49-F238E27FC236}">
                <a16:creationId xmlns:a16="http://schemas.microsoft.com/office/drawing/2014/main" id="{AB51F4C9-7B74-416A-8F2F-3CA5650146EF}"/>
              </a:ext>
            </a:extLst>
          </p:cNvPr>
          <p:cNvPicPr>
            <a:picLocks noChangeAspect="1"/>
          </p:cNvPicPr>
          <p:nvPr/>
        </p:nvPicPr>
        <p:blipFill>
          <a:blip r:embed="rId2"/>
          <a:stretch>
            <a:fillRect/>
          </a:stretch>
        </p:blipFill>
        <p:spPr>
          <a:xfrm>
            <a:off x="379120" y="1147763"/>
            <a:ext cx="8539797" cy="4762499"/>
          </a:xfrm>
          <a:prstGeom prst="rect">
            <a:avLst/>
          </a:prstGeom>
        </p:spPr>
      </p:pic>
    </p:spTree>
    <p:extLst>
      <p:ext uri="{BB962C8B-B14F-4D97-AF65-F5344CB8AC3E}">
        <p14:creationId xmlns:p14="http://schemas.microsoft.com/office/powerpoint/2010/main" val="329071305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CFEB66-067A-42A8-9BCB-0B9F65ECF850}"/>
              </a:ext>
            </a:extLst>
          </p:cNvPr>
          <p:cNvSpPr>
            <a:spLocks noGrp="1"/>
          </p:cNvSpPr>
          <p:nvPr>
            <p:ph type="body" sz="quarter" idx="14"/>
          </p:nvPr>
        </p:nvSpPr>
        <p:spPr/>
        <p:txBody>
          <a:bodyPr/>
          <a:lstStyle/>
          <a:p>
            <a:endParaRPr lang="en-ZA" dirty="0"/>
          </a:p>
        </p:txBody>
      </p:sp>
      <p:sp>
        <p:nvSpPr>
          <p:cNvPr id="3" name="Title 2">
            <a:extLst>
              <a:ext uri="{FF2B5EF4-FFF2-40B4-BE49-F238E27FC236}">
                <a16:creationId xmlns:a16="http://schemas.microsoft.com/office/drawing/2014/main" id="{A1CABFCC-80CC-4217-9A63-A3B1B09E633A}"/>
              </a:ext>
            </a:extLst>
          </p:cNvPr>
          <p:cNvSpPr>
            <a:spLocks noGrp="1"/>
          </p:cNvSpPr>
          <p:nvPr>
            <p:ph type="title"/>
          </p:nvPr>
        </p:nvSpPr>
        <p:spPr/>
        <p:txBody>
          <a:bodyPr/>
          <a:lstStyle/>
          <a:p>
            <a:r>
              <a:rPr lang="en-ZA" dirty="0"/>
              <a:t>Wat het </a:t>
            </a:r>
            <a:r>
              <a:rPr lang="en-ZA" dirty="0" err="1"/>
              <a:t>fout</a:t>
            </a:r>
            <a:r>
              <a:rPr lang="en-ZA" dirty="0"/>
              <a:t> </a:t>
            </a:r>
            <a:r>
              <a:rPr lang="en-ZA" dirty="0" err="1"/>
              <a:t>gegaan</a:t>
            </a:r>
            <a:r>
              <a:rPr lang="en-ZA" dirty="0"/>
              <a:t> – </a:t>
            </a:r>
            <a:r>
              <a:rPr lang="en-ZA" dirty="0" err="1"/>
              <a:t>teikens</a:t>
            </a:r>
            <a:r>
              <a:rPr lang="en-ZA" dirty="0"/>
              <a:t> word </a:t>
            </a:r>
            <a:r>
              <a:rPr lang="en-ZA" dirty="0" err="1"/>
              <a:t>nie</a:t>
            </a:r>
            <a:r>
              <a:rPr lang="en-ZA" dirty="0"/>
              <a:t> </a:t>
            </a:r>
            <a:r>
              <a:rPr lang="en-ZA" dirty="0" err="1"/>
              <a:t>bereik</a:t>
            </a:r>
            <a:r>
              <a:rPr lang="en-ZA" dirty="0"/>
              <a:t> </a:t>
            </a:r>
            <a:r>
              <a:rPr lang="en-ZA" dirty="0" err="1"/>
              <a:t>nie</a:t>
            </a:r>
            <a:endParaRPr lang="en-ZA" dirty="0"/>
          </a:p>
        </p:txBody>
      </p:sp>
      <p:sp>
        <p:nvSpPr>
          <p:cNvPr id="4" name="Footer Placeholder 3">
            <a:extLst>
              <a:ext uri="{FF2B5EF4-FFF2-40B4-BE49-F238E27FC236}">
                <a16:creationId xmlns:a16="http://schemas.microsoft.com/office/drawing/2014/main" id="{84884BBC-2189-4B7E-A13A-73E8644352B8}"/>
              </a:ext>
            </a:extLst>
          </p:cNvPr>
          <p:cNvSpPr>
            <a:spLocks noGrp="1"/>
          </p:cNvSpPr>
          <p:nvPr>
            <p:ph type="ftr" sz="quarter" idx="3"/>
          </p:nvPr>
        </p:nvSpPr>
        <p:spPr/>
        <p:txBody>
          <a:bodyPr/>
          <a:lstStyle/>
          <a:p>
            <a:r>
              <a:rPr lang="fr-FR"/>
              <a:t>© 2015 Agri SA</a:t>
            </a:r>
            <a:endParaRPr lang="fr-FR" dirty="0"/>
          </a:p>
        </p:txBody>
      </p:sp>
      <p:sp>
        <p:nvSpPr>
          <p:cNvPr id="5" name="Slide Number Placeholder 4">
            <a:extLst>
              <a:ext uri="{FF2B5EF4-FFF2-40B4-BE49-F238E27FC236}">
                <a16:creationId xmlns:a16="http://schemas.microsoft.com/office/drawing/2014/main" id="{84B79AFD-CB73-4944-BC75-0660BC918ED8}"/>
              </a:ext>
            </a:extLst>
          </p:cNvPr>
          <p:cNvSpPr>
            <a:spLocks noGrp="1"/>
          </p:cNvSpPr>
          <p:nvPr>
            <p:ph type="sldNum" sz="quarter" idx="4"/>
          </p:nvPr>
        </p:nvSpPr>
        <p:spPr/>
        <p:txBody>
          <a:bodyPr/>
          <a:lstStyle/>
          <a:p>
            <a:fld id="{95CC1D26-A9BD-4BDE-BDD9-08EDBAE96860}" type="slidenum">
              <a:rPr lang="en-GB" smtClean="0"/>
              <a:pPr/>
              <a:t>17</a:t>
            </a:fld>
            <a:endParaRPr lang="en-GB" dirty="0"/>
          </a:p>
        </p:txBody>
      </p:sp>
      <p:pic>
        <p:nvPicPr>
          <p:cNvPr id="11" name="Picture 10">
            <a:extLst>
              <a:ext uri="{FF2B5EF4-FFF2-40B4-BE49-F238E27FC236}">
                <a16:creationId xmlns:a16="http://schemas.microsoft.com/office/drawing/2014/main" id="{97B75792-AE02-4F13-95C4-3CA0182B9569}"/>
              </a:ext>
            </a:extLst>
          </p:cNvPr>
          <p:cNvPicPr>
            <a:picLocks noChangeAspect="1"/>
          </p:cNvPicPr>
          <p:nvPr/>
        </p:nvPicPr>
        <p:blipFill>
          <a:blip r:embed="rId2"/>
          <a:stretch>
            <a:fillRect/>
          </a:stretch>
        </p:blipFill>
        <p:spPr>
          <a:xfrm>
            <a:off x="253218" y="1281112"/>
            <a:ext cx="8028769" cy="4957763"/>
          </a:xfrm>
          <a:prstGeom prst="rect">
            <a:avLst/>
          </a:prstGeom>
        </p:spPr>
      </p:pic>
    </p:spTree>
    <p:extLst>
      <p:ext uri="{BB962C8B-B14F-4D97-AF65-F5344CB8AC3E}">
        <p14:creationId xmlns:p14="http://schemas.microsoft.com/office/powerpoint/2010/main" val="124941029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B77E41-983B-442B-AFE9-8447FD8AA6FC}"/>
              </a:ext>
            </a:extLst>
          </p:cNvPr>
          <p:cNvSpPr>
            <a:spLocks noGrp="1"/>
          </p:cNvSpPr>
          <p:nvPr>
            <p:ph type="body" sz="quarter" idx="14"/>
          </p:nvPr>
        </p:nvSpPr>
        <p:spPr/>
        <p:txBody>
          <a:bodyPr/>
          <a:lstStyle/>
          <a:p>
            <a:endParaRPr lang="en-ZA" dirty="0"/>
          </a:p>
        </p:txBody>
      </p:sp>
      <p:sp>
        <p:nvSpPr>
          <p:cNvPr id="3" name="Title 2">
            <a:extLst>
              <a:ext uri="{FF2B5EF4-FFF2-40B4-BE49-F238E27FC236}">
                <a16:creationId xmlns:a16="http://schemas.microsoft.com/office/drawing/2014/main" id="{ADC74F67-EE4A-4CFE-AB71-F0546E65B66D}"/>
              </a:ext>
            </a:extLst>
          </p:cNvPr>
          <p:cNvSpPr>
            <a:spLocks noGrp="1"/>
          </p:cNvSpPr>
          <p:nvPr>
            <p:ph type="title"/>
          </p:nvPr>
        </p:nvSpPr>
        <p:spPr/>
        <p:txBody>
          <a:bodyPr/>
          <a:lstStyle/>
          <a:p>
            <a:r>
              <a:rPr lang="en-ZA" dirty="0"/>
              <a:t>Wat het </a:t>
            </a:r>
            <a:r>
              <a:rPr lang="en-ZA" dirty="0" err="1"/>
              <a:t>fout</a:t>
            </a:r>
            <a:r>
              <a:rPr lang="en-ZA" dirty="0"/>
              <a:t> </a:t>
            </a:r>
            <a:r>
              <a:rPr lang="en-ZA" dirty="0" err="1"/>
              <a:t>gegaan</a:t>
            </a:r>
            <a:r>
              <a:rPr lang="en-ZA" dirty="0"/>
              <a:t> – </a:t>
            </a:r>
            <a:r>
              <a:rPr lang="en-ZA" dirty="0" err="1"/>
              <a:t>oneffektiewe</a:t>
            </a:r>
            <a:r>
              <a:rPr lang="en-ZA" dirty="0"/>
              <a:t> </a:t>
            </a:r>
            <a:r>
              <a:rPr lang="en-ZA" dirty="0" err="1"/>
              <a:t>meganismes</a:t>
            </a:r>
            <a:r>
              <a:rPr lang="en-ZA" dirty="0"/>
              <a:t> van </a:t>
            </a:r>
            <a:r>
              <a:rPr lang="en-ZA" dirty="0" err="1"/>
              <a:t>grondoordrag</a:t>
            </a:r>
            <a:endParaRPr lang="en-ZA" dirty="0"/>
          </a:p>
        </p:txBody>
      </p:sp>
      <p:sp>
        <p:nvSpPr>
          <p:cNvPr id="4" name="Footer Placeholder 3">
            <a:extLst>
              <a:ext uri="{FF2B5EF4-FFF2-40B4-BE49-F238E27FC236}">
                <a16:creationId xmlns:a16="http://schemas.microsoft.com/office/drawing/2014/main" id="{339D82B2-B441-4CC1-8E0E-8EE565312D6B}"/>
              </a:ext>
            </a:extLst>
          </p:cNvPr>
          <p:cNvSpPr>
            <a:spLocks noGrp="1"/>
          </p:cNvSpPr>
          <p:nvPr>
            <p:ph type="ftr" sz="quarter" idx="3"/>
          </p:nvPr>
        </p:nvSpPr>
        <p:spPr/>
        <p:txBody>
          <a:bodyPr/>
          <a:lstStyle/>
          <a:p>
            <a:r>
              <a:rPr lang="fr-FR"/>
              <a:t>© 2015 Agri SA</a:t>
            </a:r>
            <a:endParaRPr lang="fr-FR" dirty="0"/>
          </a:p>
        </p:txBody>
      </p:sp>
      <p:sp>
        <p:nvSpPr>
          <p:cNvPr id="5" name="Slide Number Placeholder 4">
            <a:extLst>
              <a:ext uri="{FF2B5EF4-FFF2-40B4-BE49-F238E27FC236}">
                <a16:creationId xmlns:a16="http://schemas.microsoft.com/office/drawing/2014/main" id="{692DC371-42EF-4A59-AE43-2529C82A50B4}"/>
              </a:ext>
            </a:extLst>
          </p:cNvPr>
          <p:cNvSpPr>
            <a:spLocks noGrp="1"/>
          </p:cNvSpPr>
          <p:nvPr>
            <p:ph type="sldNum" sz="quarter" idx="4"/>
          </p:nvPr>
        </p:nvSpPr>
        <p:spPr/>
        <p:txBody>
          <a:bodyPr/>
          <a:lstStyle/>
          <a:p>
            <a:fld id="{95CC1D26-A9BD-4BDE-BDD9-08EDBAE96860}" type="slidenum">
              <a:rPr lang="en-GB" smtClean="0"/>
              <a:pPr/>
              <a:t>18</a:t>
            </a:fld>
            <a:endParaRPr lang="en-GB" dirty="0"/>
          </a:p>
        </p:txBody>
      </p:sp>
      <p:pic>
        <p:nvPicPr>
          <p:cNvPr id="7" name="Picture 6">
            <a:extLst>
              <a:ext uri="{FF2B5EF4-FFF2-40B4-BE49-F238E27FC236}">
                <a16:creationId xmlns:a16="http://schemas.microsoft.com/office/drawing/2014/main" id="{1A78EABB-C875-4016-AA29-493852E89E42}"/>
              </a:ext>
            </a:extLst>
          </p:cNvPr>
          <p:cNvPicPr>
            <a:picLocks noChangeAspect="1"/>
          </p:cNvPicPr>
          <p:nvPr/>
        </p:nvPicPr>
        <p:blipFill>
          <a:blip r:embed="rId2"/>
          <a:stretch>
            <a:fillRect/>
          </a:stretch>
        </p:blipFill>
        <p:spPr>
          <a:xfrm>
            <a:off x="253219" y="1293812"/>
            <a:ext cx="8000194" cy="5091113"/>
          </a:xfrm>
          <a:prstGeom prst="rect">
            <a:avLst/>
          </a:prstGeom>
        </p:spPr>
      </p:pic>
    </p:spTree>
    <p:extLst>
      <p:ext uri="{BB962C8B-B14F-4D97-AF65-F5344CB8AC3E}">
        <p14:creationId xmlns:p14="http://schemas.microsoft.com/office/powerpoint/2010/main" val="56339209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D9AC1F-0CE5-4CD5-842B-ADEB8274430C}"/>
              </a:ext>
            </a:extLst>
          </p:cNvPr>
          <p:cNvSpPr>
            <a:spLocks noGrp="1"/>
          </p:cNvSpPr>
          <p:nvPr>
            <p:ph type="body" sz="quarter" idx="14"/>
          </p:nvPr>
        </p:nvSpPr>
        <p:spPr>
          <a:xfrm>
            <a:off x="379120" y="1293813"/>
            <a:ext cx="8399755" cy="5366022"/>
          </a:xfrm>
        </p:spPr>
        <p:txBody>
          <a:bodyPr/>
          <a:lstStyle/>
          <a:p>
            <a:r>
              <a:rPr lang="en-ZA" sz="2400" dirty="0" err="1"/>
              <a:t>Wetsontwerp</a:t>
            </a:r>
            <a:r>
              <a:rPr lang="en-ZA" sz="2400" dirty="0"/>
              <a:t> op die </a:t>
            </a:r>
            <a:r>
              <a:rPr lang="en-ZA" sz="2400" dirty="0" err="1"/>
              <a:t>Regulering</a:t>
            </a:r>
            <a:r>
              <a:rPr lang="en-ZA" sz="2400" dirty="0"/>
              <a:t> van </a:t>
            </a:r>
            <a:r>
              <a:rPr lang="en-ZA" sz="2400" dirty="0" err="1"/>
              <a:t>Grondbesit</a:t>
            </a:r>
            <a:r>
              <a:rPr lang="en-ZA" sz="2400" dirty="0"/>
              <a:t> – </a:t>
            </a:r>
            <a:r>
              <a:rPr lang="en-ZA" sz="2400" dirty="0" err="1"/>
              <a:t>kommentaartydperk</a:t>
            </a:r>
            <a:r>
              <a:rPr lang="en-ZA" sz="2400" dirty="0"/>
              <a:t> </a:t>
            </a:r>
            <a:r>
              <a:rPr lang="en-ZA" sz="2400" dirty="0" err="1"/>
              <a:t>verby</a:t>
            </a:r>
            <a:r>
              <a:rPr lang="en-ZA" sz="2400" dirty="0"/>
              <a:t> – NEDLAC? – </a:t>
            </a:r>
            <a:r>
              <a:rPr lang="en-ZA" sz="2400" dirty="0" err="1"/>
              <a:t>Parlement</a:t>
            </a:r>
            <a:r>
              <a:rPr lang="en-ZA" sz="2400" dirty="0"/>
              <a:t> – </a:t>
            </a:r>
            <a:r>
              <a:rPr lang="en-ZA" sz="2400" dirty="0" err="1"/>
              <a:t>ongrondwetlik</a:t>
            </a:r>
            <a:r>
              <a:rPr lang="en-ZA" sz="2400" dirty="0"/>
              <a:t> </a:t>
            </a:r>
            <a:r>
              <a:rPr lang="en-ZA" sz="2400" dirty="0" err="1"/>
              <a:t>en</a:t>
            </a:r>
            <a:r>
              <a:rPr lang="en-ZA" sz="2400" dirty="0"/>
              <a:t> </a:t>
            </a:r>
            <a:r>
              <a:rPr lang="en-ZA" sz="2400" dirty="0" err="1"/>
              <a:t>onprakties</a:t>
            </a:r>
            <a:r>
              <a:rPr lang="en-ZA" sz="2400" dirty="0"/>
              <a:t> – </a:t>
            </a:r>
            <a:r>
              <a:rPr lang="en-ZA" sz="2400" dirty="0" err="1"/>
              <a:t>wyd</a:t>
            </a:r>
            <a:r>
              <a:rPr lang="en-ZA" sz="2400" dirty="0"/>
              <a:t> </a:t>
            </a:r>
            <a:r>
              <a:rPr lang="en-ZA" sz="2400" dirty="0" err="1"/>
              <a:t>gekritiseer</a:t>
            </a:r>
            <a:r>
              <a:rPr lang="en-ZA" sz="2400" dirty="0"/>
              <a:t>;</a:t>
            </a:r>
          </a:p>
          <a:p>
            <a:r>
              <a:rPr lang="en-ZA" sz="2400" dirty="0" err="1"/>
              <a:t>Regulasies</a:t>
            </a:r>
            <a:r>
              <a:rPr lang="en-ZA" sz="2400" dirty="0"/>
              <a:t> in </a:t>
            </a:r>
            <a:r>
              <a:rPr lang="en-ZA" sz="2400" dirty="0" err="1"/>
              <a:t>terme</a:t>
            </a:r>
            <a:r>
              <a:rPr lang="en-ZA" sz="2400" dirty="0"/>
              <a:t> van Wet op </a:t>
            </a:r>
            <a:r>
              <a:rPr lang="en-ZA" sz="2400" dirty="0" err="1"/>
              <a:t>Eiendomswaardering</a:t>
            </a:r>
            <a:r>
              <a:rPr lang="en-ZA" sz="2400" dirty="0"/>
              <a:t> – </a:t>
            </a:r>
            <a:r>
              <a:rPr lang="en-ZA" sz="2400" dirty="0" err="1"/>
              <a:t>kommentaar</a:t>
            </a:r>
            <a:r>
              <a:rPr lang="en-ZA" sz="2400" dirty="0"/>
              <a:t> </a:t>
            </a:r>
            <a:r>
              <a:rPr lang="en-ZA" sz="2400" dirty="0" err="1"/>
              <a:t>tydperk</a:t>
            </a:r>
            <a:r>
              <a:rPr lang="en-ZA" sz="2400" dirty="0"/>
              <a:t> </a:t>
            </a:r>
            <a:r>
              <a:rPr lang="en-ZA" sz="2400" dirty="0" err="1"/>
              <a:t>verby</a:t>
            </a:r>
            <a:r>
              <a:rPr lang="en-ZA" sz="2400" dirty="0"/>
              <a:t>, maar </a:t>
            </a:r>
            <a:r>
              <a:rPr lang="en-ZA" sz="2400" dirty="0" err="1"/>
              <a:t>Waardeerder-Generaal</a:t>
            </a:r>
            <a:r>
              <a:rPr lang="en-ZA" sz="2400" dirty="0"/>
              <a:t> </a:t>
            </a:r>
            <a:r>
              <a:rPr lang="en-ZA" sz="2400" dirty="0" err="1"/>
              <a:t>konsulteer</a:t>
            </a:r>
            <a:r>
              <a:rPr lang="en-ZA" sz="2400" dirty="0"/>
              <a:t> nog met Agri SA – 4 </a:t>
            </a:r>
            <a:r>
              <a:rPr lang="en-ZA" sz="2400" dirty="0" err="1"/>
              <a:t>werkswinkels</a:t>
            </a:r>
            <a:r>
              <a:rPr lang="en-ZA" sz="2400" dirty="0"/>
              <a:t> – </a:t>
            </a:r>
            <a:r>
              <a:rPr lang="en-ZA" sz="2400" dirty="0" err="1"/>
              <a:t>insette</a:t>
            </a:r>
            <a:r>
              <a:rPr lang="en-ZA" sz="2400" dirty="0"/>
              <a:t> </a:t>
            </a:r>
            <a:r>
              <a:rPr lang="en-ZA" sz="2400" dirty="0" err="1"/>
              <a:t>sal</a:t>
            </a:r>
            <a:r>
              <a:rPr lang="en-ZA" sz="2400" dirty="0"/>
              <a:t> nog in ag </a:t>
            </a:r>
            <a:r>
              <a:rPr lang="en-ZA" sz="2400" dirty="0" err="1"/>
              <a:t>geneem</a:t>
            </a:r>
            <a:r>
              <a:rPr lang="en-ZA" sz="2400" dirty="0"/>
              <a:t> word;</a:t>
            </a:r>
          </a:p>
          <a:p>
            <a:r>
              <a:rPr lang="en-ZA" sz="2400" dirty="0" err="1"/>
              <a:t>Grootste</a:t>
            </a:r>
            <a:r>
              <a:rPr lang="en-ZA" sz="2400" dirty="0"/>
              <a:t> </a:t>
            </a:r>
            <a:r>
              <a:rPr lang="en-ZA" sz="2400" dirty="0" err="1"/>
              <a:t>bron</a:t>
            </a:r>
            <a:r>
              <a:rPr lang="en-ZA" sz="2400" dirty="0"/>
              <a:t> van </a:t>
            </a:r>
            <a:r>
              <a:rPr lang="en-ZA" sz="2400" dirty="0" err="1"/>
              <a:t>kommer</a:t>
            </a:r>
            <a:r>
              <a:rPr lang="en-ZA" sz="2400" dirty="0"/>
              <a:t> – “current use value” </a:t>
            </a:r>
            <a:r>
              <a:rPr lang="en-ZA" sz="2400" dirty="0" err="1"/>
              <a:t>en</a:t>
            </a:r>
            <a:r>
              <a:rPr lang="en-ZA" sz="2400" dirty="0"/>
              <a:t> acquisition benefits” </a:t>
            </a:r>
            <a:r>
              <a:rPr lang="en-ZA" sz="2400" dirty="0" err="1"/>
              <a:t>netto</a:t>
            </a:r>
            <a:r>
              <a:rPr lang="en-ZA" sz="2400" dirty="0"/>
              <a:t> </a:t>
            </a:r>
            <a:r>
              <a:rPr lang="en-ZA" sz="2400" dirty="0" err="1"/>
              <a:t>inkomste</a:t>
            </a:r>
            <a:r>
              <a:rPr lang="en-ZA" sz="2400" dirty="0"/>
              <a:t> plus </a:t>
            </a:r>
            <a:r>
              <a:rPr lang="en-ZA" sz="2400" dirty="0" err="1"/>
              <a:t>markwaarde</a:t>
            </a:r>
            <a:r>
              <a:rPr lang="en-ZA" sz="2400" dirty="0"/>
              <a:t> </a:t>
            </a:r>
            <a:r>
              <a:rPr lang="en-ZA" sz="2400" dirty="0" err="1"/>
              <a:t>gedeel</a:t>
            </a:r>
            <a:r>
              <a:rPr lang="en-ZA" sz="2400" dirty="0"/>
              <a:t> </a:t>
            </a:r>
            <a:r>
              <a:rPr lang="en-ZA" sz="2400" dirty="0" err="1"/>
              <a:t>deur</a:t>
            </a:r>
            <a:r>
              <a:rPr lang="en-ZA" sz="2400" dirty="0"/>
              <a:t> twee minus </a:t>
            </a:r>
            <a:r>
              <a:rPr lang="en-ZA" sz="2400" dirty="0" err="1"/>
              <a:t>ander</a:t>
            </a:r>
            <a:r>
              <a:rPr lang="en-ZA" sz="2400" dirty="0"/>
              <a:t> </a:t>
            </a:r>
            <a:r>
              <a:rPr lang="en-ZA" sz="2400" dirty="0" err="1"/>
              <a:t>aftrekkings</a:t>
            </a:r>
            <a:r>
              <a:rPr lang="en-ZA" sz="2400" dirty="0"/>
              <a:t>.</a:t>
            </a:r>
          </a:p>
          <a:p>
            <a:r>
              <a:rPr lang="en-ZA" sz="2400" dirty="0"/>
              <a:t>Agri SA </a:t>
            </a:r>
            <a:r>
              <a:rPr lang="en-ZA" sz="2400" dirty="0" err="1"/>
              <a:t>kommentaar</a:t>
            </a:r>
            <a:r>
              <a:rPr lang="en-ZA" sz="2400" dirty="0"/>
              <a:t> – </a:t>
            </a:r>
            <a:r>
              <a:rPr lang="en-ZA" sz="2400" dirty="0" err="1"/>
              <a:t>litigasie</a:t>
            </a:r>
            <a:r>
              <a:rPr lang="en-ZA" sz="2400" dirty="0"/>
              <a:t>?</a:t>
            </a:r>
          </a:p>
          <a:p>
            <a:r>
              <a:rPr lang="en-ZA" sz="2400" dirty="0" err="1"/>
              <a:t>Onteieningswetsontwerp</a:t>
            </a:r>
            <a:r>
              <a:rPr lang="en-ZA" sz="2400" dirty="0"/>
              <a:t> – </a:t>
            </a:r>
            <a:r>
              <a:rPr lang="en-ZA" sz="2400" dirty="0" err="1"/>
              <a:t>terugverwys</a:t>
            </a:r>
            <a:r>
              <a:rPr lang="en-ZA" sz="2400" dirty="0"/>
              <a:t> – </a:t>
            </a:r>
            <a:r>
              <a:rPr lang="en-ZA" sz="2400" dirty="0" err="1"/>
              <a:t>moet</a:t>
            </a:r>
            <a:r>
              <a:rPr lang="en-ZA" sz="2400" dirty="0"/>
              <a:t> </a:t>
            </a:r>
            <a:r>
              <a:rPr lang="en-ZA" sz="2400" dirty="0" err="1"/>
              <a:t>fyn</a:t>
            </a:r>
            <a:r>
              <a:rPr lang="en-ZA" sz="2400" dirty="0"/>
              <a:t> </a:t>
            </a:r>
            <a:r>
              <a:rPr lang="en-ZA" sz="2400" dirty="0" err="1"/>
              <a:t>dopgehou</a:t>
            </a:r>
            <a:r>
              <a:rPr lang="en-ZA" sz="2400" dirty="0"/>
              <a:t> word.</a:t>
            </a:r>
          </a:p>
          <a:p>
            <a:endParaRPr lang="en-ZA" sz="2400" dirty="0"/>
          </a:p>
        </p:txBody>
      </p:sp>
      <p:sp>
        <p:nvSpPr>
          <p:cNvPr id="3" name="Title 2">
            <a:extLst>
              <a:ext uri="{FF2B5EF4-FFF2-40B4-BE49-F238E27FC236}">
                <a16:creationId xmlns:a16="http://schemas.microsoft.com/office/drawing/2014/main" id="{8BB4E2E7-B61C-4D18-8CF1-DCD164EF5EA8}"/>
              </a:ext>
            </a:extLst>
          </p:cNvPr>
          <p:cNvSpPr>
            <a:spLocks noGrp="1"/>
          </p:cNvSpPr>
          <p:nvPr>
            <p:ph type="title"/>
          </p:nvPr>
        </p:nvSpPr>
        <p:spPr/>
        <p:txBody>
          <a:bodyPr/>
          <a:lstStyle/>
          <a:p>
            <a:r>
              <a:rPr lang="en-ZA" dirty="0"/>
              <a:t>HUIDIGE WETGEWENDE EN ANDER PROSESSE</a:t>
            </a:r>
          </a:p>
        </p:txBody>
      </p:sp>
      <p:sp>
        <p:nvSpPr>
          <p:cNvPr id="4" name="Footer Placeholder 3">
            <a:extLst>
              <a:ext uri="{FF2B5EF4-FFF2-40B4-BE49-F238E27FC236}">
                <a16:creationId xmlns:a16="http://schemas.microsoft.com/office/drawing/2014/main" id="{0EF29FE5-A85B-41DC-9B4F-2A94F85835C5}"/>
              </a:ext>
            </a:extLst>
          </p:cNvPr>
          <p:cNvSpPr>
            <a:spLocks noGrp="1"/>
          </p:cNvSpPr>
          <p:nvPr>
            <p:ph type="ftr" sz="quarter" idx="3"/>
          </p:nvPr>
        </p:nvSpPr>
        <p:spPr/>
        <p:txBody>
          <a:bodyPr/>
          <a:lstStyle/>
          <a:p>
            <a:r>
              <a:rPr lang="fr-FR"/>
              <a:t>© 2015 Agri SA</a:t>
            </a:r>
            <a:endParaRPr lang="fr-FR" dirty="0"/>
          </a:p>
        </p:txBody>
      </p:sp>
      <p:sp>
        <p:nvSpPr>
          <p:cNvPr id="5" name="Slide Number Placeholder 4">
            <a:extLst>
              <a:ext uri="{FF2B5EF4-FFF2-40B4-BE49-F238E27FC236}">
                <a16:creationId xmlns:a16="http://schemas.microsoft.com/office/drawing/2014/main" id="{4CED1CD0-30B3-4D95-9F9B-5B76951E9E0F}"/>
              </a:ext>
            </a:extLst>
          </p:cNvPr>
          <p:cNvSpPr>
            <a:spLocks noGrp="1"/>
          </p:cNvSpPr>
          <p:nvPr>
            <p:ph type="sldNum" sz="quarter" idx="4"/>
          </p:nvPr>
        </p:nvSpPr>
        <p:spPr/>
        <p:txBody>
          <a:bodyPr/>
          <a:lstStyle/>
          <a:p>
            <a:fld id="{95CC1D26-A9BD-4BDE-BDD9-08EDBAE96860}" type="slidenum">
              <a:rPr lang="en-GB" smtClean="0"/>
              <a:pPr/>
              <a:t>19</a:t>
            </a:fld>
            <a:endParaRPr lang="en-GB" dirty="0"/>
          </a:p>
        </p:txBody>
      </p:sp>
    </p:spTree>
    <p:extLst>
      <p:ext uri="{BB962C8B-B14F-4D97-AF65-F5344CB8AC3E}">
        <p14:creationId xmlns:p14="http://schemas.microsoft.com/office/powerpoint/2010/main" val="390709207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79120" y="1293813"/>
            <a:ext cx="8399755" cy="6089626"/>
          </a:xfrm>
        </p:spPr>
        <p:txBody>
          <a:bodyPr/>
          <a:lstStyle/>
          <a:p>
            <a:r>
              <a:rPr lang="en-ZA" sz="2400" dirty="0" err="1">
                <a:solidFill>
                  <a:srgbClr val="00B050"/>
                </a:solidFill>
              </a:rPr>
              <a:t>Konneksie</a:t>
            </a:r>
            <a:r>
              <a:rPr lang="en-ZA" sz="2400" dirty="0">
                <a:solidFill>
                  <a:srgbClr val="00B050"/>
                </a:solidFill>
              </a:rPr>
              <a:t> </a:t>
            </a:r>
            <a:r>
              <a:rPr lang="en-ZA" sz="2400" dirty="0" err="1">
                <a:solidFill>
                  <a:srgbClr val="00B050"/>
                </a:solidFill>
              </a:rPr>
              <a:t>tussen</a:t>
            </a:r>
            <a:r>
              <a:rPr lang="en-ZA" sz="2400" dirty="0">
                <a:solidFill>
                  <a:srgbClr val="00B050"/>
                </a:solidFill>
              </a:rPr>
              <a:t> </a:t>
            </a:r>
            <a:r>
              <a:rPr lang="en-ZA" sz="2400" dirty="0" err="1">
                <a:solidFill>
                  <a:srgbClr val="00B050"/>
                </a:solidFill>
              </a:rPr>
              <a:t>politiek</a:t>
            </a:r>
            <a:r>
              <a:rPr lang="en-ZA" sz="2400" dirty="0">
                <a:solidFill>
                  <a:srgbClr val="00B050"/>
                </a:solidFill>
              </a:rPr>
              <a:t> </a:t>
            </a:r>
            <a:r>
              <a:rPr lang="en-ZA" sz="2400" dirty="0" err="1">
                <a:solidFill>
                  <a:srgbClr val="00B050"/>
                </a:solidFill>
              </a:rPr>
              <a:t>en</a:t>
            </a:r>
            <a:r>
              <a:rPr lang="en-ZA" sz="2400" dirty="0">
                <a:solidFill>
                  <a:srgbClr val="00B050"/>
                </a:solidFill>
              </a:rPr>
              <a:t> </a:t>
            </a:r>
            <a:r>
              <a:rPr lang="en-ZA" sz="2400" dirty="0" err="1">
                <a:solidFill>
                  <a:srgbClr val="00B050"/>
                </a:solidFill>
              </a:rPr>
              <a:t>beleid</a:t>
            </a:r>
            <a:r>
              <a:rPr lang="en-ZA" sz="2400" dirty="0">
                <a:solidFill>
                  <a:srgbClr val="00B050"/>
                </a:solidFill>
              </a:rPr>
              <a:t>;</a:t>
            </a:r>
          </a:p>
          <a:p>
            <a:r>
              <a:rPr lang="en-ZA" sz="2400" dirty="0">
                <a:solidFill>
                  <a:srgbClr val="00B050"/>
                </a:solidFill>
              </a:rPr>
              <a:t>ANC </a:t>
            </a:r>
            <a:r>
              <a:rPr lang="en-ZA" sz="2400" dirty="0" err="1">
                <a:solidFill>
                  <a:srgbClr val="00B050"/>
                </a:solidFill>
              </a:rPr>
              <a:t>Beleidskonferensie</a:t>
            </a:r>
            <a:endParaRPr lang="en-ZA" sz="2400" dirty="0">
              <a:solidFill>
                <a:srgbClr val="00B050"/>
              </a:solidFill>
            </a:endParaRPr>
          </a:p>
          <a:p>
            <a:r>
              <a:rPr lang="en-ZA" sz="2400" dirty="0" err="1">
                <a:solidFill>
                  <a:srgbClr val="00B050"/>
                </a:solidFill>
              </a:rPr>
              <a:t>Gevaarligte</a:t>
            </a:r>
            <a:endParaRPr lang="en-ZA" sz="2400" dirty="0">
              <a:solidFill>
                <a:srgbClr val="00B050"/>
              </a:solidFill>
            </a:endParaRPr>
          </a:p>
          <a:p>
            <a:r>
              <a:rPr lang="en-ZA" sz="2400" dirty="0">
                <a:solidFill>
                  <a:srgbClr val="00B050"/>
                </a:solidFill>
              </a:rPr>
              <a:t>Wat het </a:t>
            </a:r>
            <a:r>
              <a:rPr lang="en-ZA" sz="2400" dirty="0" err="1">
                <a:solidFill>
                  <a:srgbClr val="00B050"/>
                </a:solidFill>
              </a:rPr>
              <a:t>fout</a:t>
            </a:r>
            <a:r>
              <a:rPr lang="en-ZA" sz="2400" dirty="0">
                <a:solidFill>
                  <a:srgbClr val="00B050"/>
                </a:solidFill>
              </a:rPr>
              <a:t> </a:t>
            </a:r>
            <a:r>
              <a:rPr lang="en-ZA" sz="2400" dirty="0" err="1">
                <a:solidFill>
                  <a:srgbClr val="00B050"/>
                </a:solidFill>
              </a:rPr>
              <a:t>gegaan</a:t>
            </a:r>
            <a:r>
              <a:rPr lang="en-ZA" sz="2400" dirty="0">
                <a:solidFill>
                  <a:srgbClr val="00B050"/>
                </a:solidFill>
              </a:rPr>
              <a:t>?</a:t>
            </a:r>
          </a:p>
          <a:p>
            <a:r>
              <a:rPr lang="en-ZA" sz="2400" dirty="0" err="1">
                <a:solidFill>
                  <a:srgbClr val="00B050"/>
                </a:solidFill>
              </a:rPr>
              <a:t>Huidige</a:t>
            </a:r>
            <a:r>
              <a:rPr lang="en-ZA" sz="2400" dirty="0">
                <a:solidFill>
                  <a:srgbClr val="00B050"/>
                </a:solidFill>
              </a:rPr>
              <a:t> </a:t>
            </a:r>
            <a:r>
              <a:rPr lang="en-ZA" sz="2400" dirty="0" err="1">
                <a:solidFill>
                  <a:srgbClr val="00B050"/>
                </a:solidFill>
              </a:rPr>
              <a:t>wetgewende</a:t>
            </a:r>
            <a:r>
              <a:rPr lang="en-ZA" sz="2400" dirty="0">
                <a:solidFill>
                  <a:srgbClr val="00B050"/>
                </a:solidFill>
              </a:rPr>
              <a:t> </a:t>
            </a:r>
            <a:r>
              <a:rPr lang="en-ZA" sz="2400" dirty="0" err="1">
                <a:solidFill>
                  <a:srgbClr val="00B050"/>
                </a:solidFill>
              </a:rPr>
              <a:t>en</a:t>
            </a:r>
            <a:r>
              <a:rPr lang="en-ZA" sz="2400" dirty="0">
                <a:solidFill>
                  <a:srgbClr val="00B050"/>
                </a:solidFill>
              </a:rPr>
              <a:t> </a:t>
            </a:r>
            <a:r>
              <a:rPr lang="en-ZA" sz="2400" dirty="0" err="1">
                <a:solidFill>
                  <a:srgbClr val="00B050"/>
                </a:solidFill>
              </a:rPr>
              <a:t>ander</a:t>
            </a:r>
            <a:r>
              <a:rPr lang="en-ZA" sz="2400" dirty="0">
                <a:solidFill>
                  <a:srgbClr val="00B050"/>
                </a:solidFill>
              </a:rPr>
              <a:t> </a:t>
            </a:r>
            <a:r>
              <a:rPr lang="en-ZA" sz="2400" dirty="0" err="1">
                <a:solidFill>
                  <a:srgbClr val="00B050"/>
                </a:solidFill>
              </a:rPr>
              <a:t>prosesse</a:t>
            </a:r>
            <a:endParaRPr lang="en-ZA" sz="2400" dirty="0">
              <a:solidFill>
                <a:srgbClr val="00B050"/>
              </a:solidFill>
            </a:endParaRPr>
          </a:p>
          <a:p>
            <a:r>
              <a:rPr lang="en-ZA" sz="2400" dirty="0">
                <a:solidFill>
                  <a:srgbClr val="00B050"/>
                </a:solidFill>
              </a:rPr>
              <a:t>Agri SA </a:t>
            </a:r>
            <a:r>
              <a:rPr lang="en-ZA" sz="2400" dirty="0" err="1">
                <a:solidFill>
                  <a:srgbClr val="00B050"/>
                </a:solidFill>
              </a:rPr>
              <a:t>optrede</a:t>
            </a:r>
            <a:endParaRPr lang="en-ZA" sz="2400" dirty="0">
              <a:solidFill>
                <a:srgbClr val="00B050"/>
              </a:solidFill>
            </a:endParaRPr>
          </a:p>
          <a:p>
            <a:r>
              <a:rPr lang="en-ZA" sz="2400" dirty="0" err="1">
                <a:solidFill>
                  <a:srgbClr val="00B050"/>
                </a:solidFill>
              </a:rPr>
              <a:t>Advies</a:t>
            </a:r>
            <a:r>
              <a:rPr lang="en-ZA" sz="2400" dirty="0">
                <a:solidFill>
                  <a:srgbClr val="00B050"/>
                </a:solidFill>
              </a:rPr>
              <a:t> </a:t>
            </a:r>
            <a:r>
              <a:rPr lang="en-ZA" sz="2400" dirty="0" err="1">
                <a:solidFill>
                  <a:srgbClr val="00B050"/>
                </a:solidFill>
              </a:rPr>
              <a:t>aan</a:t>
            </a:r>
            <a:r>
              <a:rPr lang="en-ZA" sz="2400" dirty="0">
                <a:solidFill>
                  <a:srgbClr val="00B050"/>
                </a:solidFill>
              </a:rPr>
              <a:t> </a:t>
            </a:r>
            <a:r>
              <a:rPr lang="en-ZA" sz="2400" dirty="0" err="1">
                <a:solidFill>
                  <a:srgbClr val="00B050"/>
                </a:solidFill>
              </a:rPr>
              <a:t>individuele</a:t>
            </a:r>
            <a:r>
              <a:rPr lang="en-ZA" sz="2400" dirty="0">
                <a:solidFill>
                  <a:srgbClr val="00B050"/>
                </a:solidFill>
              </a:rPr>
              <a:t> </a:t>
            </a:r>
            <a:r>
              <a:rPr lang="en-ZA" sz="2400" dirty="0" err="1">
                <a:solidFill>
                  <a:srgbClr val="00B050"/>
                </a:solidFill>
              </a:rPr>
              <a:t>lede</a:t>
            </a:r>
            <a:endParaRPr lang="en-ZA" sz="2400" dirty="0">
              <a:solidFill>
                <a:srgbClr val="00B050"/>
              </a:solidFill>
            </a:endParaRPr>
          </a:p>
          <a:p>
            <a:endParaRPr lang="en-ZA" sz="2400" dirty="0">
              <a:solidFill>
                <a:srgbClr val="00B050"/>
              </a:solidFill>
            </a:endParaRPr>
          </a:p>
        </p:txBody>
      </p:sp>
      <p:sp>
        <p:nvSpPr>
          <p:cNvPr id="3" name="Title 2"/>
          <p:cNvSpPr>
            <a:spLocks noGrp="1"/>
          </p:cNvSpPr>
          <p:nvPr>
            <p:ph type="title"/>
          </p:nvPr>
        </p:nvSpPr>
        <p:spPr/>
        <p:txBody>
          <a:bodyPr/>
          <a:lstStyle/>
          <a:p>
            <a:r>
              <a:rPr lang="en-ZA" dirty="0"/>
              <a:t>INHOUD</a:t>
            </a:r>
          </a:p>
        </p:txBody>
      </p:sp>
      <p:sp>
        <p:nvSpPr>
          <p:cNvPr id="4" name="Footer Placeholder 3"/>
          <p:cNvSpPr>
            <a:spLocks noGrp="1"/>
          </p:cNvSpPr>
          <p:nvPr>
            <p:ph type="ftr" sz="quarter" idx="3"/>
          </p:nvPr>
        </p:nvSpPr>
        <p:spPr/>
        <p:txBody>
          <a:bodyPr/>
          <a:lstStyle/>
          <a:p>
            <a:r>
              <a:rPr lang="fr-FR" dirty="0"/>
              <a:t>©</a:t>
            </a:r>
          </a:p>
        </p:txBody>
      </p:sp>
      <p:sp>
        <p:nvSpPr>
          <p:cNvPr id="5" name="Slide Number Placeholder 4"/>
          <p:cNvSpPr>
            <a:spLocks noGrp="1"/>
          </p:cNvSpPr>
          <p:nvPr>
            <p:ph type="sldNum" sz="quarter" idx="4"/>
          </p:nvPr>
        </p:nvSpPr>
        <p:spPr/>
        <p:txBody>
          <a:bodyPr/>
          <a:lstStyle/>
          <a:p>
            <a:fld id="{95CC1D26-A9BD-4BDE-BDD9-08EDBAE96860}" type="slidenum">
              <a:rPr lang="en-GB" smtClean="0"/>
              <a:pPr/>
              <a:t>2</a:t>
            </a:fld>
            <a:endParaRPr lang="en-GB" dirty="0"/>
          </a:p>
        </p:txBody>
      </p:sp>
    </p:spTree>
    <p:extLst>
      <p:ext uri="{BB962C8B-B14F-4D97-AF65-F5344CB8AC3E}">
        <p14:creationId xmlns:p14="http://schemas.microsoft.com/office/powerpoint/2010/main" val="344320916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125F45-6D3D-4260-B8CC-10DA5B73C27A}"/>
              </a:ext>
            </a:extLst>
          </p:cNvPr>
          <p:cNvSpPr>
            <a:spLocks noGrp="1"/>
          </p:cNvSpPr>
          <p:nvPr>
            <p:ph type="body" sz="quarter" idx="14"/>
          </p:nvPr>
        </p:nvSpPr>
        <p:spPr/>
        <p:txBody>
          <a:bodyPr/>
          <a:lstStyle/>
          <a:p>
            <a:r>
              <a:rPr lang="en-ZA" sz="2400" dirty="0" err="1"/>
              <a:t>Ons</a:t>
            </a:r>
            <a:r>
              <a:rPr lang="en-ZA" sz="2400" dirty="0"/>
              <a:t> </a:t>
            </a:r>
            <a:r>
              <a:rPr lang="en-ZA" sz="2400" dirty="0" err="1"/>
              <a:t>moet</a:t>
            </a:r>
            <a:r>
              <a:rPr lang="en-ZA" sz="2400" dirty="0"/>
              <a:t> </a:t>
            </a:r>
            <a:r>
              <a:rPr lang="en-ZA" sz="2400" dirty="0" err="1"/>
              <a:t>baie</a:t>
            </a:r>
            <a:r>
              <a:rPr lang="en-ZA" sz="2400" dirty="0"/>
              <a:t> strategies met </a:t>
            </a:r>
            <a:r>
              <a:rPr lang="en-ZA" sz="2400" dirty="0" err="1"/>
              <a:t>hierdie</a:t>
            </a:r>
            <a:r>
              <a:rPr lang="en-ZA" sz="2400" dirty="0"/>
              <a:t> </a:t>
            </a:r>
            <a:r>
              <a:rPr lang="en-ZA" sz="2400" dirty="0" err="1"/>
              <a:t>uiters</a:t>
            </a:r>
            <a:r>
              <a:rPr lang="en-ZA" sz="2400" dirty="0"/>
              <a:t> </a:t>
            </a:r>
            <a:r>
              <a:rPr lang="en-ZA" sz="2400" dirty="0" err="1"/>
              <a:t>sensitiewe</a:t>
            </a:r>
            <a:r>
              <a:rPr lang="en-ZA" sz="2400" dirty="0"/>
              <a:t> </a:t>
            </a:r>
            <a:r>
              <a:rPr lang="en-ZA" sz="2400" dirty="0" err="1"/>
              <a:t>kwessie</a:t>
            </a:r>
            <a:r>
              <a:rPr lang="en-ZA" sz="2400" dirty="0"/>
              <a:t> </a:t>
            </a:r>
            <a:r>
              <a:rPr lang="en-ZA" sz="2400" dirty="0" err="1"/>
              <a:t>omgaan</a:t>
            </a:r>
            <a:r>
              <a:rPr lang="en-ZA" sz="2400" dirty="0"/>
              <a:t> – </a:t>
            </a:r>
            <a:r>
              <a:rPr lang="en-ZA" sz="2400" dirty="0" err="1"/>
              <a:t>kan</a:t>
            </a:r>
            <a:r>
              <a:rPr lang="en-ZA" sz="2400" dirty="0"/>
              <a:t> </a:t>
            </a:r>
            <a:r>
              <a:rPr lang="en-ZA" sz="2400" dirty="0" err="1"/>
              <a:t>nie</a:t>
            </a:r>
            <a:r>
              <a:rPr lang="en-ZA" sz="2400" dirty="0"/>
              <a:t> </a:t>
            </a:r>
            <a:r>
              <a:rPr lang="en-ZA" sz="2400" dirty="0" err="1"/>
              <a:t>alle</a:t>
            </a:r>
            <a:r>
              <a:rPr lang="en-ZA" sz="2400" dirty="0"/>
              <a:t> </a:t>
            </a:r>
            <a:r>
              <a:rPr lang="en-ZA" sz="2400" dirty="0" err="1"/>
              <a:t>aksies</a:t>
            </a:r>
            <a:r>
              <a:rPr lang="en-ZA" sz="2400" dirty="0"/>
              <a:t> </a:t>
            </a:r>
            <a:r>
              <a:rPr lang="en-ZA" sz="2400" dirty="0" err="1"/>
              <a:t>openbaar</a:t>
            </a:r>
            <a:r>
              <a:rPr lang="en-ZA" sz="2400" dirty="0"/>
              <a:t> </a:t>
            </a:r>
            <a:r>
              <a:rPr lang="en-ZA" sz="2400" dirty="0" err="1"/>
              <a:t>nie</a:t>
            </a:r>
            <a:r>
              <a:rPr lang="en-ZA" sz="2400" dirty="0"/>
              <a:t>;</a:t>
            </a:r>
          </a:p>
          <a:p>
            <a:r>
              <a:rPr lang="en-ZA" sz="2400" dirty="0"/>
              <a:t>Moet die </a:t>
            </a:r>
            <a:r>
              <a:rPr lang="en-ZA" sz="2400" dirty="0" err="1"/>
              <a:t>openbare</a:t>
            </a:r>
            <a:r>
              <a:rPr lang="en-ZA" sz="2400" dirty="0"/>
              <a:t> </a:t>
            </a:r>
            <a:r>
              <a:rPr lang="en-ZA" sz="2400" dirty="0" err="1"/>
              <a:t>mening</a:t>
            </a:r>
            <a:r>
              <a:rPr lang="en-ZA" sz="2400" dirty="0"/>
              <a:t> </a:t>
            </a:r>
            <a:r>
              <a:rPr lang="en-ZA" sz="2400" dirty="0" err="1"/>
              <a:t>swaai</a:t>
            </a:r>
            <a:r>
              <a:rPr lang="en-ZA" sz="2400" dirty="0"/>
              <a:t> </a:t>
            </a:r>
            <a:r>
              <a:rPr lang="en-ZA" sz="2400" dirty="0" err="1"/>
              <a:t>en</a:t>
            </a:r>
            <a:r>
              <a:rPr lang="en-ZA" sz="2400" dirty="0"/>
              <a:t> </a:t>
            </a:r>
            <a:r>
              <a:rPr lang="en-ZA" sz="2400" dirty="0" err="1"/>
              <a:t>realisme</a:t>
            </a:r>
            <a:r>
              <a:rPr lang="en-ZA" sz="2400" dirty="0"/>
              <a:t> bring - </a:t>
            </a:r>
            <a:r>
              <a:rPr lang="en-ZA" sz="2400" dirty="0" err="1"/>
              <a:t>kommunikasieveldtog</a:t>
            </a:r>
            <a:r>
              <a:rPr lang="en-ZA" sz="2400" dirty="0"/>
              <a:t>;</a:t>
            </a:r>
          </a:p>
          <a:p>
            <a:r>
              <a:rPr lang="en-ZA" sz="2400" dirty="0" err="1"/>
              <a:t>Grondoudit</a:t>
            </a:r>
            <a:r>
              <a:rPr lang="en-ZA" sz="2400" dirty="0"/>
              <a:t> – </a:t>
            </a:r>
            <a:r>
              <a:rPr lang="en-ZA" sz="2400" dirty="0" err="1"/>
              <a:t>ooreenkoms</a:t>
            </a:r>
            <a:r>
              <a:rPr lang="en-ZA" sz="2400" dirty="0"/>
              <a:t> met ADS </a:t>
            </a:r>
            <a:r>
              <a:rPr lang="en-ZA" sz="2400" dirty="0" err="1"/>
              <a:t>en</a:t>
            </a:r>
            <a:r>
              <a:rPr lang="en-ZA" sz="2400" dirty="0"/>
              <a:t> Landbou </a:t>
            </a:r>
            <a:r>
              <a:rPr lang="en-ZA" sz="2400" dirty="0" err="1"/>
              <a:t>Weekblad</a:t>
            </a:r>
            <a:r>
              <a:rPr lang="en-ZA" sz="2400" dirty="0"/>
              <a:t>;</a:t>
            </a:r>
          </a:p>
          <a:p>
            <a:r>
              <a:rPr lang="en-ZA" sz="2400" dirty="0" err="1"/>
              <a:t>Kommentaar</a:t>
            </a:r>
            <a:r>
              <a:rPr lang="en-ZA" sz="2400" dirty="0"/>
              <a:t>, </a:t>
            </a:r>
            <a:r>
              <a:rPr lang="en-ZA" sz="2400" dirty="0" err="1"/>
              <a:t>beinvloeding</a:t>
            </a:r>
            <a:r>
              <a:rPr lang="en-ZA" sz="2400" dirty="0"/>
              <a:t>, </a:t>
            </a:r>
            <a:r>
              <a:rPr lang="en-ZA" sz="2400" dirty="0" err="1"/>
              <a:t>vennote</a:t>
            </a:r>
            <a:r>
              <a:rPr lang="en-ZA" sz="2400" dirty="0"/>
              <a:t>;</a:t>
            </a:r>
          </a:p>
          <a:p>
            <a:r>
              <a:rPr lang="en-ZA" sz="2400" dirty="0" err="1"/>
              <a:t>Uitrol</a:t>
            </a:r>
            <a:r>
              <a:rPr lang="en-ZA" sz="2400" dirty="0"/>
              <a:t> van 2014 </a:t>
            </a:r>
            <a:r>
              <a:rPr lang="en-ZA" sz="2400" dirty="0" err="1"/>
              <a:t>kongresbesluite</a:t>
            </a:r>
            <a:r>
              <a:rPr lang="en-ZA" sz="2400" dirty="0"/>
              <a:t> – </a:t>
            </a:r>
            <a:r>
              <a:rPr lang="en-ZA" sz="2400" dirty="0" err="1"/>
              <a:t>finansieringsplan</a:t>
            </a:r>
            <a:r>
              <a:rPr lang="en-ZA" sz="2400" dirty="0"/>
              <a:t>, </a:t>
            </a:r>
            <a:r>
              <a:rPr lang="en-ZA" sz="2400" dirty="0" err="1"/>
              <a:t>ideebank</a:t>
            </a:r>
            <a:r>
              <a:rPr lang="en-ZA" sz="2400" dirty="0"/>
              <a:t>/ </a:t>
            </a:r>
            <a:r>
              <a:rPr lang="en-ZA" sz="2400" dirty="0" err="1"/>
              <a:t>projek</a:t>
            </a:r>
            <a:r>
              <a:rPr lang="en-ZA" sz="2400" dirty="0"/>
              <a:t> </a:t>
            </a:r>
            <a:r>
              <a:rPr lang="en-ZA" sz="2400" dirty="0" err="1"/>
              <a:t>konsepte</a:t>
            </a:r>
            <a:r>
              <a:rPr lang="en-ZA" sz="2400" dirty="0"/>
              <a:t>, </a:t>
            </a:r>
            <a:r>
              <a:rPr lang="en-ZA" sz="2400" dirty="0" err="1"/>
              <a:t>volhoubare</a:t>
            </a:r>
            <a:r>
              <a:rPr lang="en-ZA" sz="2400" dirty="0"/>
              <a:t> </a:t>
            </a:r>
            <a:r>
              <a:rPr lang="en-ZA" sz="2400" dirty="0" err="1"/>
              <a:t>restitusie</a:t>
            </a:r>
            <a:r>
              <a:rPr lang="en-ZA" sz="2400" dirty="0"/>
              <a:t>, NOP, </a:t>
            </a:r>
            <a:r>
              <a:rPr lang="en-ZA" sz="2400" dirty="0" err="1"/>
              <a:t>sosiale</a:t>
            </a:r>
            <a:r>
              <a:rPr lang="en-ZA" sz="2400" dirty="0"/>
              <a:t> </a:t>
            </a:r>
            <a:r>
              <a:rPr lang="en-ZA" sz="2400" dirty="0" err="1"/>
              <a:t>pakt</a:t>
            </a:r>
            <a:r>
              <a:rPr lang="en-ZA" sz="2400" dirty="0"/>
              <a:t>,</a:t>
            </a:r>
          </a:p>
          <a:p>
            <a:r>
              <a:rPr lang="en-ZA" sz="2400" dirty="0" err="1"/>
              <a:t>Litigasie</a:t>
            </a:r>
            <a:r>
              <a:rPr lang="en-ZA" sz="2400" dirty="0"/>
              <a:t>: Msiza-</a:t>
            </a:r>
            <a:r>
              <a:rPr lang="en-ZA" sz="2400" dirty="0" err="1"/>
              <a:t>saak</a:t>
            </a:r>
            <a:r>
              <a:rPr lang="en-ZA" sz="2400" dirty="0"/>
              <a:t> </a:t>
            </a:r>
            <a:r>
              <a:rPr lang="en-ZA" sz="2400" dirty="0" err="1"/>
              <a:t>oor</a:t>
            </a:r>
            <a:r>
              <a:rPr lang="en-ZA" sz="2400" dirty="0"/>
              <a:t> </a:t>
            </a:r>
            <a:r>
              <a:rPr lang="en-ZA" sz="2400" dirty="0" err="1"/>
              <a:t>regverdigige</a:t>
            </a:r>
            <a:r>
              <a:rPr lang="en-ZA" sz="2400" dirty="0"/>
              <a:t> </a:t>
            </a:r>
            <a:r>
              <a:rPr lang="en-ZA" sz="2400" dirty="0" err="1"/>
              <a:t>en</a:t>
            </a:r>
            <a:r>
              <a:rPr lang="en-ZA" sz="2400" dirty="0"/>
              <a:t> </a:t>
            </a:r>
            <a:r>
              <a:rPr lang="en-ZA" sz="2400" dirty="0" err="1"/>
              <a:t>billike</a:t>
            </a:r>
            <a:r>
              <a:rPr lang="en-ZA" sz="2400" dirty="0"/>
              <a:t> </a:t>
            </a:r>
            <a:r>
              <a:rPr lang="en-ZA" sz="2400" dirty="0" err="1"/>
              <a:t>vergoeding</a:t>
            </a:r>
            <a:r>
              <a:rPr lang="en-ZA" sz="2400" dirty="0"/>
              <a:t>, </a:t>
            </a:r>
            <a:r>
              <a:rPr lang="en-ZA" sz="2400" dirty="0" err="1"/>
              <a:t>Regulering</a:t>
            </a:r>
            <a:r>
              <a:rPr lang="en-ZA" sz="2400" dirty="0"/>
              <a:t> van </a:t>
            </a:r>
            <a:r>
              <a:rPr lang="en-ZA" sz="2400" dirty="0" err="1"/>
              <a:t>Grondbesit</a:t>
            </a:r>
            <a:r>
              <a:rPr lang="en-ZA" sz="2400" dirty="0"/>
              <a:t>?; </a:t>
            </a:r>
            <a:r>
              <a:rPr lang="en-ZA" sz="2400" dirty="0" err="1"/>
              <a:t>Regulasies</a:t>
            </a:r>
            <a:r>
              <a:rPr lang="en-ZA" sz="2400" dirty="0"/>
              <a:t> </a:t>
            </a:r>
            <a:r>
              <a:rPr lang="en-ZA" sz="2400" dirty="0" err="1"/>
              <a:t>oor</a:t>
            </a:r>
            <a:r>
              <a:rPr lang="en-ZA" sz="2400" dirty="0"/>
              <a:t> </a:t>
            </a:r>
            <a:r>
              <a:rPr lang="en-ZA" sz="2400" dirty="0" err="1"/>
              <a:t>waardasie</a:t>
            </a:r>
            <a:r>
              <a:rPr lang="en-ZA" sz="2400" dirty="0"/>
              <a:t>?</a:t>
            </a:r>
          </a:p>
        </p:txBody>
      </p:sp>
      <p:sp>
        <p:nvSpPr>
          <p:cNvPr id="3" name="Title 2">
            <a:extLst>
              <a:ext uri="{FF2B5EF4-FFF2-40B4-BE49-F238E27FC236}">
                <a16:creationId xmlns:a16="http://schemas.microsoft.com/office/drawing/2014/main" id="{169A910A-38A6-4805-8ED3-0422D004396C}"/>
              </a:ext>
            </a:extLst>
          </p:cNvPr>
          <p:cNvSpPr>
            <a:spLocks noGrp="1"/>
          </p:cNvSpPr>
          <p:nvPr>
            <p:ph type="title"/>
          </p:nvPr>
        </p:nvSpPr>
        <p:spPr/>
        <p:txBody>
          <a:bodyPr/>
          <a:lstStyle/>
          <a:p>
            <a:r>
              <a:rPr lang="en-ZA" dirty="0"/>
              <a:t>AGRI SA OPTREDE</a:t>
            </a:r>
          </a:p>
        </p:txBody>
      </p:sp>
      <p:sp>
        <p:nvSpPr>
          <p:cNvPr id="4" name="Footer Placeholder 3">
            <a:extLst>
              <a:ext uri="{FF2B5EF4-FFF2-40B4-BE49-F238E27FC236}">
                <a16:creationId xmlns:a16="http://schemas.microsoft.com/office/drawing/2014/main" id="{933E9001-A240-48ED-9599-93B713031F37}"/>
              </a:ext>
            </a:extLst>
          </p:cNvPr>
          <p:cNvSpPr>
            <a:spLocks noGrp="1"/>
          </p:cNvSpPr>
          <p:nvPr>
            <p:ph type="ftr" sz="quarter" idx="3"/>
          </p:nvPr>
        </p:nvSpPr>
        <p:spPr/>
        <p:txBody>
          <a:bodyPr/>
          <a:lstStyle/>
          <a:p>
            <a:r>
              <a:rPr lang="fr-FR"/>
              <a:t>© 2015 Agri SA</a:t>
            </a:r>
            <a:endParaRPr lang="fr-FR" dirty="0"/>
          </a:p>
        </p:txBody>
      </p:sp>
      <p:sp>
        <p:nvSpPr>
          <p:cNvPr id="5" name="Slide Number Placeholder 4">
            <a:extLst>
              <a:ext uri="{FF2B5EF4-FFF2-40B4-BE49-F238E27FC236}">
                <a16:creationId xmlns:a16="http://schemas.microsoft.com/office/drawing/2014/main" id="{AFAB2488-F06E-4437-81F1-0511F1883B9C}"/>
              </a:ext>
            </a:extLst>
          </p:cNvPr>
          <p:cNvSpPr>
            <a:spLocks noGrp="1"/>
          </p:cNvSpPr>
          <p:nvPr>
            <p:ph type="sldNum" sz="quarter" idx="4"/>
          </p:nvPr>
        </p:nvSpPr>
        <p:spPr/>
        <p:txBody>
          <a:bodyPr/>
          <a:lstStyle/>
          <a:p>
            <a:fld id="{95CC1D26-A9BD-4BDE-BDD9-08EDBAE96860}" type="slidenum">
              <a:rPr lang="en-GB" smtClean="0"/>
              <a:pPr/>
              <a:t>20</a:t>
            </a:fld>
            <a:endParaRPr lang="en-GB" dirty="0"/>
          </a:p>
        </p:txBody>
      </p:sp>
      <p:sp>
        <p:nvSpPr>
          <p:cNvPr id="6" name="Rectangle 5">
            <a:extLst>
              <a:ext uri="{FF2B5EF4-FFF2-40B4-BE49-F238E27FC236}">
                <a16:creationId xmlns:a16="http://schemas.microsoft.com/office/drawing/2014/main" id="{31C427A9-80A3-4DB4-8162-31D2C220F910}"/>
              </a:ext>
            </a:extLst>
          </p:cNvPr>
          <p:cNvSpPr/>
          <p:nvPr/>
        </p:nvSpPr>
        <p:spPr>
          <a:xfrm>
            <a:off x="2286000" y="3105835"/>
            <a:ext cx="4572000" cy="369332"/>
          </a:xfrm>
          <a:prstGeom prst="rect">
            <a:avLst/>
          </a:prstGeom>
        </p:spPr>
        <p:txBody>
          <a:bodyPr>
            <a:spAutoFit/>
          </a:bodyPr>
          <a:lstStyle/>
          <a:p>
            <a:r>
              <a:rPr lang="en-ZA" dirty="0"/>
              <a:t>.</a:t>
            </a:r>
          </a:p>
        </p:txBody>
      </p:sp>
    </p:spTree>
    <p:extLst>
      <p:ext uri="{BB962C8B-B14F-4D97-AF65-F5344CB8AC3E}">
        <p14:creationId xmlns:p14="http://schemas.microsoft.com/office/powerpoint/2010/main" val="103612317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70284D-0F9B-47A0-AF28-2CBD5EC14173}"/>
              </a:ext>
            </a:extLst>
          </p:cNvPr>
          <p:cNvSpPr>
            <a:spLocks noGrp="1"/>
          </p:cNvSpPr>
          <p:nvPr>
            <p:ph type="body" sz="quarter" idx="14"/>
          </p:nvPr>
        </p:nvSpPr>
        <p:spPr/>
        <p:txBody>
          <a:bodyPr/>
          <a:lstStyle/>
          <a:p>
            <a:r>
              <a:rPr lang="en-ZA" sz="2400" dirty="0" err="1"/>
              <a:t>Kies</a:t>
            </a:r>
            <a:r>
              <a:rPr lang="en-ZA" sz="2400" dirty="0"/>
              <a:t> </a:t>
            </a:r>
            <a:r>
              <a:rPr lang="en-ZA" sz="2400" dirty="0" err="1"/>
              <a:t>jou</a:t>
            </a:r>
            <a:r>
              <a:rPr lang="en-ZA" sz="2400" dirty="0"/>
              <a:t> </a:t>
            </a:r>
            <a:r>
              <a:rPr lang="en-ZA" sz="2400" dirty="0" err="1"/>
              <a:t>organisasie</a:t>
            </a:r>
            <a:r>
              <a:rPr lang="en-ZA" sz="2400" dirty="0"/>
              <a:t> </a:t>
            </a:r>
            <a:r>
              <a:rPr lang="en-ZA" sz="2400" dirty="0" err="1"/>
              <a:t>versigtig</a:t>
            </a:r>
            <a:r>
              <a:rPr lang="en-ZA" sz="2400" dirty="0"/>
              <a:t> </a:t>
            </a:r>
            <a:r>
              <a:rPr lang="en-ZA" sz="2400" dirty="0" err="1"/>
              <a:t>en</a:t>
            </a:r>
            <a:r>
              <a:rPr lang="en-ZA" sz="2400" dirty="0"/>
              <a:t> gee </a:t>
            </a:r>
            <a:r>
              <a:rPr lang="en-ZA" sz="2400" dirty="0" err="1"/>
              <a:t>dit</a:t>
            </a:r>
            <a:r>
              <a:rPr lang="en-ZA" sz="2400" dirty="0"/>
              <a:t> </a:t>
            </a:r>
            <a:r>
              <a:rPr lang="en-ZA" sz="2400" dirty="0" err="1"/>
              <a:t>jou</a:t>
            </a:r>
            <a:r>
              <a:rPr lang="en-ZA" sz="2400" dirty="0"/>
              <a:t> </a:t>
            </a:r>
            <a:r>
              <a:rPr lang="en-ZA" sz="2400" dirty="0" err="1"/>
              <a:t>volle</a:t>
            </a:r>
            <a:r>
              <a:rPr lang="en-ZA" sz="2400" dirty="0"/>
              <a:t> </a:t>
            </a:r>
            <a:r>
              <a:rPr lang="en-ZA" sz="2400" dirty="0" err="1"/>
              <a:t>steun</a:t>
            </a:r>
            <a:r>
              <a:rPr lang="en-ZA" sz="2400" dirty="0"/>
              <a:t>;</a:t>
            </a:r>
          </a:p>
          <a:p>
            <a:r>
              <a:rPr lang="en-ZA" sz="2400" dirty="0" err="1"/>
              <a:t>Moenie</a:t>
            </a:r>
            <a:r>
              <a:rPr lang="en-ZA" sz="2400" dirty="0"/>
              <a:t> van </a:t>
            </a:r>
            <a:r>
              <a:rPr lang="en-ZA" sz="2400" dirty="0" err="1"/>
              <a:t>stryk</a:t>
            </a:r>
            <a:r>
              <a:rPr lang="en-ZA" sz="2400" dirty="0"/>
              <a:t> </a:t>
            </a:r>
            <a:r>
              <a:rPr lang="en-ZA" sz="2400" dirty="0" err="1"/>
              <a:t>gebring</a:t>
            </a:r>
            <a:r>
              <a:rPr lang="en-ZA" sz="2400" dirty="0"/>
              <a:t> word </a:t>
            </a:r>
            <a:r>
              <a:rPr lang="en-ZA" sz="2400" dirty="0" err="1"/>
              <a:t>deur</a:t>
            </a:r>
            <a:r>
              <a:rPr lang="en-ZA" sz="2400" dirty="0"/>
              <a:t> </a:t>
            </a:r>
            <a:r>
              <a:rPr lang="en-ZA" sz="2400" dirty="0" err="1"/>
              <a:t>politiekery</a:t>
            </a:r>
            <a:r>
              <a:rPr lang="en-ZA" sz="2400" dirty="0"/>
              <a:t>, </a:t>
            </a:r>
            <a:r>
              <a:rPr lang="en-ZA" sz="2400" dirty="0" err="1"/>
              <a:t>bangmaak-praatjies</a:t>
            </a:r>
            <a:r>
              <a:rPr lang="en-ZA" sz="2400" dirty="0"/>
              <a:t> </a:t>
            </a:r>
            <a:r>
              <a:rPr lang="en-ZA" sz="2400" dirty="0" err="1"/>
              <a:t>en</a:t>
            </a:r>
            <a:r>
              <a:rPr lang="en-ZA" sz="2400" dirty="0"/>
              <a:t> </a:t>
            </a:r>
            <a:r>
              <a:rPr lang="en-ZA" sz="2400" dirty="0" err="1"/>
              <a:t>halwe-waarhede</a:t>
            </a:r>
            <a:r>
              <a:rPr lang="en-ZA" sz="2400" dirty="0"/>
              <a:t> </a:t>
            </a:r>
            <a:r>
              <a:rPr lang="en-ZA" sz="2400" dirty="0" err="1"/>
              <a:t>nie</a:t>
            </a:r>
            <a:r>
              <a:rPr lang="en-ZA" sz="2400" dirty="0"/>
              <a:t>;</a:t>
            </a:r>
          </a:p>
          <a:p>
            <a:r>
              <a:rPr lang="en-ZA" sz="2400" dirty="0"/>
              <a:t>Wees </a:t>
            </a:r>
            <a:r>
              <a:rPr lang="en-ZA" sz="2400" dirty="0" err="1"/>
              <a:t>ingelig</a:t>
            </a:r>
            <a:r>
              <a:rPr lang="en-ZA" sz="2400" dirty="0"/>
              <a:t>;</a:t>
            </a:r>
          </a:p>
          <a:p>
            <a:r>
              <a:rPr lang="en-ZA" sz="2400" dirty="0"/>
              <a:t>Wees pro-</a:t>
            </a:r>
            <a:r>
              <a:rPr lang="en-ZA" sz="2400" dirty="0" err="1"/>
              <a:t>aktief</a:t>
            </a:r>
            <a:r>
              <a:rPr lang="en-ZA" sz="2400" dirty="0"/>
              <a:t>;</a:t>
            </a:r>
          </a:p>
          <a:p>
            <a:r>
              <a:rPr lang="en-ZA" sz="2400" dirty="0" err="1"/>
              <a:t>Bou</a:t>
            </a:r>
            <a:r>
              <a:rPr lang="en-ZA" sz="2400" dirty="0"/>
              <a:t> </a:t>
            </a:r>
            <a:r>
              <a:rPr lang="en-ZA" sz="2400" dirty="0" err="1"/>
              <a:t>verhoudings</a:t>
            </a:r>
            <a:r>
              <a:rPr lang="en-ZA" sz="2400" dirty="0"/>
              <a:t> op </a:t>
            </a:r>
            <a:r>
              <a:rPr lang="en-ZA" sz="2400" dirty="0" err="1"/>
              <a:t>alle</a:t>
            </a:r>
            <a:r>
              <a:rPr lang="en-ZA" sz="2400" dirty="0"/>
              <a:t> </a:t>
            </a:r>
            <a:r>
              <a:rPr lang="en-ZA" sz="2400" dirty="0" err="1"/>
              <a:t>vlakke</a:t>
            </a:r>
            <a:r>
              <a:rPr lang="en-ZA" sz="2400" dirty="0"/>
              <a:t>.</a:t>
            </a:r>
          </a:p>
        </p:txBody>
      </p:sp>
      <p:sp>
        <p:nvSpPr>
          <p:cNvPr id="3" name="Title 2">
            <a:extLst>
              <a:ext uri="{FF2B5EF4-FFF2-40B4-BE49-F238E27FC236}">
                <a16:creationId xmlns:a16="http://schemas.microsoft.com/office/drawing/2014/main" id="{B1C04CBC-36FA-4BE8-B612-D99ED53C979F}"/>
              </a:ext>
            </a:extLst>
          </p:cNvPr>
          <p:cNvSpPr>
            <a:spLocks noGrp="1"/>
          </p:cNvSpPr>
          <p:nvPr>
            <p:ph type="title"/>
          </p:nvPr>
        </p:nvSpPr>
        <p:spPr/>
        <p:txBody>
          <a:bodyPr/>
          <a:lstStyle/>
          <a:p>
            <a:r>
              <a:rPr lang="en-ZA" dirty="0"/>
              <a:t>ADVIES AAN INDIVIDUELE LEDE</a:t>
            </a:r>
          </a:p>
        </p:txBody>
      </p:sp>
      <p:sp>
        <p:nvSpPr>
          <p:cNvPr id="4" name="Footer Placeholder 3">
            <a:extLst>
              <a:ext uri="{FF2B5EF4-FFF2-40B4-BE49-F238E27FC236}">
                <a16:creationId xmlns:a16="http://schemas.microsoft.com/office/drawing/2014/main" id="{DC86B429-A673-4D9B-B72C-5F504452F4B7}"/>
              </a:ext>
            </a:extLst>
          </p:cNvPr>
          <p:cNvSpPr>
            <a:spLocks noGrp="1"/>
          </p:cNvSpPr>
          <p:nvPr>
            <p:ph type="ftr" sz="quarter" idx="3"/>
          </p:nvPr>
        </p:nvSpPr>
        <p:spPr/>
        <p:txBody>
          <a:bodyPr/>
          <a:lstStyle/>
          <a:p>
            <a:r>
              <a:rPr lang="fr-FR"/>
              <a:t>© 2015 Agri SA</a:t>
            </a:r>
            <a:endParaRPr lang="fr-FR" dirty="0"/>
          </a:p>
        </p:txBody>
      </p:sp>
      <p:sp>
        <p:nvSpPr>
          <p:cNvPr id="5" name="Slide Number Placeholder 4">
            <a:extLst>
              <a:ext uri="{FF2B5EF4-FFF2-40B4-BE49-F238E27FC236}">
                <a16:creationId xmlns:a16="http://schemas.microsoft.com/office/drawing/2014/main" id="{B3A07C95-E445-493D-964F-EE225611E5EC}"/>
              </a:ext>
            </a:extLst>
          </p:cNvPr>
          <p:cNvSpPr>
            <a:spLocks noGrp="1"/>
          </p:cNvSpPr>
          <p:nvPr>
            <p:ph type="sldNum" sz="quarter" idx="4"/>
          </p:nvPr>
        </p:nvSpPr>
        <p:spPr/>
        <p:txBody>
          <a:bodyPr/>
          <a:lstStyle/>
          <a:p>
            <a:fld id="{95CC1D26-A9BD-4BDE-BDD9-08EDBAE96860}" type="slidenum">
              <a:rPr lang="en-GB" smtClean="0"/>
              <a:pPr/>
              <a:t>21</a:t>
            </a:fld>
            <a:endParaRPr lang="en-GB" dirty="0"/>
          </a:p>
        </p:txBody>
      </p:sp>
    </p:spTree>
    <p:extLst>
      <p:ext uri="{BB962C8B-B14F-4D97-AF65-F5344CB8AC3E}">
        <p14:creationId xmlns:p14="http://schemas.microsoft.com/office/powerpoint/2010/main" val="154758803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E08518-B7A1-4E9B-A647-2686BA71CCE0}"/>
              </a:ext>
            </a:extLst>
          </p:cNvPr>
          <p:cNvPicPr>
            <a:picLocks noChangeAspect="1"/>
          </p:cNvPicPr>
          <p:nvPr/>
        </p:nvPicPr>
        <p:blipFill>
          <a:blip r:embed="rId2"/>
          <a:stretch>
            <a:fillRect/>
          </a:stretch>
        </p:blipFill>
        <p:spPr>
          <a:xfrm>
            <a:off x="773723" y="1316723"/>
            <a:ext cx="7343335" cy="5068202"/>
          </a:xfrm>
          <a:prstGeom prst="rect">
            <a:avLst/>
          </a:prstGeom>
        </p:spPr>
      </p:pic>
      <p:sp>
        <p:nvSpPr>
          <p:cNvPr id="2" name="Text Placeholder 1">
            <a:extLst>
              <a:ext uri="{FF2B5EF4-FFF2-40B4-BE49-F238E27FC236}">
                <a16:creationId xmlns:a16="http://schemas.microsoft.com/office/drawing/2014/main" id="{DF48A7A8-560D-4314-966D-51EC2803EFFB}"/>
              </a:ext>
            </a:extLst>
          </p:cNvPr>
          <p:cNvSpPr>
            <a:spLocks noGrp="1"/>
          </p:cNvSpPr>
          <p:nvPr>
            <p:ph type="body" sz="quarter" idx="14"/>
          </p:nvPr>
        </p:nvSpPr>
        <p:spPr/>
        <p:txBody>
          <a:bodyPr/>
          <a:lstStyle/>
          <a:p>
            <a:endParaRPr lang="en-ZA" dirty="0"/>
          </a:p>
        </p:txBody>
      </p:sp>
      <p:sp>
        <p:nvSpPr>
          <p:cNvPr id="3" name="Title 2">
            <a:extLst>
              <a:ext uri="{FF2B5EF4-FFF2-40B4-BE49-F238E27FC236}">
                <a16:creationId xmlns:a16="http://schemas.microsoft.com/office/drawing/2014/main" id="{179F3383-4390-4DA5-A355-E4C9BAA75D6E}"/>
              </a:ext>
            </a:extLst>
          </p:cNvPr>
          <p:cNvSpPr>
            <a:spLocks noGrp="1"/>
          </p:cNvSpPr>
          <p:nvPr>
            <p:ph type="title"/>
          </p:nvPr>
        </p:nvSpPr>
        <p:spPr/>
        <p:txBody>
          <a:bodyPr/>
          <a:lstStyle/>
          <a:p>
            <a:r>
              <a:rPr lang="en-ZA" dirty="0"/>
              <a:t>SLOTSOM</a:t>
            </a:r>
          </a:p>
        </p:txBody>
      </p:sp>
      <p:sp>
        <p:nvSpPr>
          <p:cNvPr id="4" name="Footer Placeholder 3">
            <a:extLst>
              <a:ext uri="{FF2B5EF4-FFF2-40B4-BE49-F238E27FC236}">
                <a16:creationId xmlns:a16="http://schemas.microsoft.com/office/drawing/2014/main" id="{DFFE3E59-207F-41E3-905D-B766A45A71C7}"/>
              </a:ext>
            </a:extLst>
          </p:cNvPr>
          <p:cNvSpPr>
            <a:spLocks noGrp="1"/>
          </p:cNvSpPr>
          <p:nvPr>
            <p:ph type="ftr" sz="quarter" idx="3"/>
          </p:nvPr>
        </p:nvSpPr>
        <p:spPr/>
        <p:txBody>
          <a:bodyPr/>
          <a:lstStyle/>
          <a:p>
            <a:r>
              <a:rPr lang="fr-FR"/>
              <a:t>© 2015 Agri SA</a:t>
            </a:r>
            <a:endParaRPr lang="fr-FR" dirty="0"/>
          </a:p>
        </p:txBody>
      </p:sp>
      <p:sp>
        <p:nvSpPr>
          <p:cNvPr id="5" name="Slide Number Placeholder 4">
            <a:extLst>
              <a:ext uri="{FF2B5EF4-FFF2-40B4-BE49-F238E27FC236}">
                <a16:creationId xmlns:a16="http://schemas.microsoft.com/office/drawing/2014/main" id="{6665D400-B885-45A4-9D64-8A2A8D3CA83E}"/>
              </a:ext>
            </a:extLst>
          </p:cNvPr>
          <p:cNvSpPr>
            <a:spLocks noGrp="1"/>
          </p:cNvSpPr>
          <p:nvPr>
            <p:ph type="sldNum" sz="quarter" idx="4"/>
          </p:nvPr>
        </p:nvSpPr>
        <p:spPr/>
        <p:txBody>
          <a:bodyPr/>
          <a:lstStyle/>
          <a:p>
            <a:fld id="{95CC1D26-A9BD-4BDE-BDD9-08EDBAE96860}" type="slidenum">
              <a:rPr lang="en-GB" smtClean="0"/>
              <a:pPr/>
              <a:t>22</a:t>
            </a:fld>
            <a:endParaRPr lang="en-GB" dirty="0"/>
          </a:p>
        </p:txBody>
      </p:sp>
    </p:spTree>
    <p:extLst>
      <p:ext uri="{BB962C8B-B14F-4D97-AF65-F5344CB8AC3E}">
        <p14:creationId xmlns:p14="http://schemas.microsoft.com/office/powerpoint/2010/main" val="406658060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DANKIE!!</a:t>
            </a:r>
            <a:endParaRPr lang="en-US" dirty="0"/>
          </a:p>
        </p:txBody>
      </p:sp>
      <p:sp>
        <p:nvSpPr>
          <p:cNvPr id="3" name="Footer Placeholder 2"/>
          <p:cNvSpPr>
            <a:spLocks noGrp="1"/>
          </p:cNvSpPr>
          <p:nvPr>
            <p:ph type="ftr" sz="quarter" idx="3"/>
          </p:nvPr>
        </p:nvSpPr>
        <p:spPr/>
        <p:txBody>
          <a:bodyPr/>
          <a:lstStyle/>
          <a:p>
            <a:r>
              <a:rPr lang="fr-FR" dirty="0"/>
              <a:t>© 2015 Agri SA</a:t>
            </a:r>
          </a:p>
        </p:txBody>
      </p:sp>
      <p:sp>
        <p:nvSpPr>
          <p:cNvPr id="4" name="Slide Number Placeholder 3"/>
          <p:cNvSpPr>
            <a:spLocks noGrp="1"/>
          </p:cNvSpPr>
          <p:nvPr>
            <p:ph type="sldNum" sz="quarter" idx="4"/>
          </p:nvPr>
        </p:nvSpPr>
        <p:spPr/>
        <p:txBody>
          <a:bodyPr/>
          <a:lstStyle/>
          <a:p>
            <a:fld id="{95CC1D26-A9BD-4BDE-BDD9-08EDBAE96860}" type="slidenum">
              <a:rPr lang="en-GB" smtClean="0"/>
              <a:pPr/>
              <a:t>23</a:t>
            </a:fld>
            <a:endParaRPr lang="en-GB"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79120" y="1293813"/>
            <a:ext cx="8399755" cy="6089626"/>
          </a:xfrm>
        </p:spPr>
        <p:txBody>
          <a:bodyPr/>
          <a:lstStyle/>
          <a:p>
            <a:r>
              <a:rPr lang="en-ZA" sz="2400" dirty="0" err="1"/>
              <a:t>Politiek</a:t>
            </a:r>
            <a:r>
              <a:rPr lang="en-ZA" sz="2400" dirty="0"/>
              <a:t> </a:t>
            </a:r>
            <a:r>
              <a:rPr lang="en-ZA" sz="2400" dirty="0" err="1"/>
              <a:t>en</a:t>
            </a:r>
            <a:r>
              <a:rPr lang="en-ZA" sz="2400" dirty="0"/>
              <a:t> </a:t>
            </a:r>
            <a:r>
              <a:rPr lang="en-ZA" sz="2400" dirty="0" err="1"/>
              <a:t>beleid</a:t>
            </a:r>
            <a:r>
              <a:rPr lang="en-ZA" sz="2400" dirty="0"/>
              <a:t> wat </a:t>
            </a:r>
            <a:r>
              <a:rPr lang="en-ZA" sz="2400" dirty="0" err="1"/>
              <a:t>gewoonlik</a:t>
            </a:r>
            <a:r>
              <a:rPr lang="en-ZA" sz="2400" dirty="0"/>
              <a:t> later </a:t>
            </a:r>
            <a:r>
              <a:rPr lang="en-ZA" sz="2400" dirty="0" err="1"/>
              <a:t>uitdrukking</a:t>
            </a:r>
            <a:r>
              <a:rPr lang="en-ZA" sz="2400" dirty="0"/>
              <a:t> </a:t>
            </a:r>
            <a:r>
              <a:rPr lang="en-ZA" sz="2400" dirty="0" err="1"/>
              <a:t>vind</a:t>
            </a:r>
            <a:r>
              <a:rPr lang="en-ZA" sz="2400" dirty="0"/>
              <a:t> in </a:t>
            </a:r>
            <a:r>
              <a:rPr lang="en-ZA" sz="2400" dirty="0" err="1"/>
              <a:t>wetgewing</a:t>
            </a:r>
            <a:r>
              <a:rPr lang="en-ZA" sz="2400" dirty="0"/>
              <a:t>, was nog </a:t>
            </a:r>
            <a:r>
              <a:rPr lang="en-ZA" sz="2400" dirty="0" err="1"/>
              <a:t>altyd</a:t>
            </a:r>
            <a:r>
              <a:rPr lang="en-ZA" sz="2400" dirty="0"/>
              <a:t> </a:t>
            </a:r>
            <a:r>
              <a:rPr lang="en-ZA" sz="2400" dirty="0" err="1"/>
              <a:t>nou</a:t>
            </a:r>
            <a:r>
              <a:rPr lang="en-ZA" sz="2400" dirty="0"/>
              <a:t> </a:t>
            </a:r>
            <a:r>
              <a:rPr lang="en-ZA" sz="2400" dirty="0" err="1"/>
              <a:t>verbonde</a:t>
            </a:r>
            <a:r>
              <a:rPr lang="en-ZA" sz="2400" dirty="0"/>
              <a:t> </a:t>
            </a:r>
            <a:r>
              <a:rPr lang="en-ZA" sz="2400" dirty="0" err="1"/>
              <a:t>aan</a:t>
            </a:r>
            <a:r>
              <a:rPr lang="en-ZA" sz="2400" dirty="0"/>
              <a:t> </a:t>
            </a:r>
            <a:r>
              <a:rPr lang="en-ZA" sz="2400" dirty="0" err="1"/>
              <a:t>mekaar</a:t>
            </a:r>
            <a:r>
              <a:rPr lang="en-ZA" sz="2400" dirty="0"/>
              <a:t>;</a:t>
            </a:r>
          </a:p>
          <a:p>
            <a:r>
              <a:rPr lang="en-ZA" sz="2400" dirty="0"/>
              <a:t>In ‘n </a:t>
            </a:r>
            <a:r>
              <a:rPr lang="en-ZA" sz="2400" dirty="0" err="1"/>
              <a:t>lesing</a:t>
            </a:r>
            <a:r>
              <a:rPr lang="en-ZA" sz="2400" dirty="0"/>
              <a:t> wat </a:t>
            </a:r>
            <a:r>
              <a:rPr lang="en-ZA" sz="2400" dirty="0" err="1"/>
              <a:t>ene</a:t>
            </a:r>
            <a:r>
              <a:rPr lang="en-ZA" sz="2400" dirty="0"/>
              <a:t> Michael Hash in 2008 in Washington </a:t>
            </a:r>
            <a:r>
              <a:rPr lang="en-ZA" sz="2400" dirty="0" err="1"/>
              <a:t>gelewer</a:t>
            </a:r>
            <a:r>
              <a:rPr lang="en-ZA" sz="2400" dirty="0"/>
              <a:t> het met die </a:t>
            </a:r>
            <a:r>
              <a:rPr lang="en-ZA" sz="2400" dirty="0" err="1"/>
              <a:t>tema</a:t>
            </a:r>
            <a:r>
              <a:rPr lang="en-ZA" sz="2400" dirty="0"/>
              <a:t> : </a:t>
            </a:r>
            <a:r>
              <a:rPr lang="en-ZA" sz="2400" dirty="0" err="1"/>
              <a:t>Ïntersection</a:t>
            </a:r>
            <a:r>
              <a:rPr lang="en-ZA" sz="2400" dirty="0"/>
              <a:t> between policy and politics” het </a:t>
            </a:r>
            <a:r>
              <a:rPr lang="en-ZA" sz="2400" dirty="0" err="1"/>
              <a:t>hy</a:t>
            </a:r>
            <a:r>
              <a:rPr lang="en-ZA" sz="2400" dirty="0"/>
              <a:t> die </a:t>
            </a:r>
            <a:r>
              <a:rPr lang="en-ZA" sz="2400" dirty="0" err="1"/>
              <a:t>volgende</a:t>
            </a:r>
            <a:r>
              <a:rPr lang="en-ZA" sz="2400" dirty="0"/>
              <a:t> </a:t>
            </a:r>
            <a:r>
              <a:rPr lang="en-ZA" sz="2400" dirty="0" err="1"/>
              <a:t>gesê</a:t>
            </a:r>
            <a:r>
              <a:rPr lang="en-ZA" sz="2400" dirty="0"/>
              <a:t>: “I think it’s useful to begin our discussion by dispelling some of common myths about policy making and politics. First and foremost, they are inextricably intertwined. Certainly, the most successful public policies are those that have been informed by political judgments. That’s another way of saying policies need to meet specific political needs and values.”</a:t>
            </a:r>
          </a:p>
          <a:p>
            <a:r>
              <a:rPr lang="en-ZA" sz="2400" dirty="0" err="1"/>
              <a:t>Dit</a:t>
            </a:r>
            <a:r>
              <a:rPr lang="en-ZA" sz="2400" dirty="0"/>
              <a:t> is in die VSA </a:t>
            </a:r>
            <a:r>
              <a:rPr lang="en-ZA" sz="2400" dirty="0" err="1"/>
              <a:t>gesondheidsorg</a:t>
            </a:r>
            <a:r>
              <a:rPr lang="en-ZA" sz="2400" dirty="0"/>
              <a:t> </a:t>
            </a:r>
            <a:r>
              <a:rPr lang="en-ZA" sz="2400" dirty="0" err="1"/>
              <a:t>konteks</a:t>
            </a:r>
            <a:r>
              <a:rPr lang="en-ZA" sz="2400" dirty="0"/>
              <a:t> </a:t>
            </a:r>
            <a:r>
              <a:rPr lang="en-ZA" sz="2400" dirty="0" err="1"/>
              <a:t>gesê</a:t>
            </a:r>
            <a:r>
              <a:rPr lang="en-ZA" sz="2400" dirty="0"/>
              <a:t>, maar is nog </a:t>
            </a:r>
            <a:r>
              <a:rPr lang="en-ZA" sz="2400" dirty="0" err="1"/>
              <a:t>meer</a:t>
            </a:r>
            <a:r>
              <a:rPr lang="en-ZA" sz="2400" dirty="0"/>
              <a:t> relevant in die </a:t>
            </a:r>
            <a:r>
              <a:rPr lang="en-ZA" sz="2400" dirty="0" err="1"/>
              <a:t>huidige</a:t>
            </a:r>
            <a:r>
              <a:rPr lang="en-ZA" sz="2400" dirty="0"/>
              <a:t> SA </a:t>
            </a:r>
            <a:r>
              <a:rPr lang="en-ZA" sz="2400" dirty="0" err="1"/>
              <a:t>grondhervormingskonteks</a:t>
            </a:r>
            <a:r>
              <a:rPr lang="en-ZA" sz="2400" dirty="0"/>
              <a:t>.</a:t>
            </a:r>
          </a:p>
        </p:txBody>
      </p:sp>
      <p:sp>
        <p:nvSpPr>
          <p:cNvPr id="3" name="Title 2"/>
          <p:cNvSpPr>
            <a:spLocks noGrp="1"/>
          </p:cNvSpPr>
          <p:nvPr>
            <p:ph type="title"/>
          </p:nvPr>
        </p:nvSpPr>
        <p:spPr/>
        <p:txBody>
          <a:bodyPr/>
          <a:lstStyle/>
          <a:p>
            <a:r>
              <a:rPr lang="en-ZA" dirty="0"/>
              <a:t>KONNEKSIE TUSSEN POLITIEK EN BELEID</a:t>
            </a:r>
          </a:p>
        </p:txBody>
      </p:sp>
      <p:sp>
        <p:nvSpPr>
          <p:cNvPr id="4" name="Footer Placeholder 3"/>
          <p:cNvSpPr>
            <a:spLocks noGrp="1"/>
          </p:cNvSpPr>
          <p:nvPr>
            <p:ph type="ftr" sz="quarter" idx="3"/>
          </p:nvPr>
        </p:nvSpPr>
        <p:spPr>
          <a:xfrm flipV="1">
            <a:off x="379120" y="6659834"/>
            <a:ext cx="7559473" cy="450649"/>
          </a:xfrm>
        </p:spPr>
        <p:txBody>
          <a:bodyPr/>
          <a:lstStyle/>
          <a:p>
            <a:endParaRPr lang="fr-FR" dirty="0"/>
          </a:p>
        </p:txBody>
      </p:sp>
      <p:sp>
        <p:nvSpPr>
          <p:cNvPr id="5" name="Slide Number Placeholder 4"/>
          <p:cNvSpPr>
            <a:spLocks noGrp="1"/>
          </p:cNvSpPr>
          <p:nvPr>
            <p:ph type="sldNum" sz="quarter" idx="4"/>
          </p:nvPr>
        </p:nvSpPr>
        <p:spPr/>
        <p:txBody>
          <a:bodyPr/>
          <a:lstStyle/>
          <a:p>
            <a:fld id="{95CC1D26-A9BD-4BDE-BDD9-08EDBAE96860}" type="slidenum">
              <a:rPr lang="en-GB" smtClean="0"/>
              <a:pPr/>
              <a:t>3</a:t>
            </a:fld>
            <a:endParaRPr lang="en-GB" dirty="0"/>
          </a:p>
        </p:txBody>
      </p:sp>
    </p:spTree>
    <p:extLst>
      <p:ext uri="{BB962C8B-B14F-4D97-AF65-F5344CB8AC3E}">
        <p14:creationId xmlns:p14="http://schemas.microsoft.com/office/powerpoint/2010/main" val="424971037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79120" y="1293813"/>
            <a:ext cx="8399755" cy="6089626"/>
          </a:xfrm>
        </p:spPr>
        <p:txBody>
          <a:bodyPr/>
          <a:lstStyle/>
          <a:p>
            <a:r>
              <a:rPr lang="en-ZA" sz="2400" dirty="0"/>
              <a:t>‘n </a:t>
            </a:r>
            <a:r>
              <a:rPr lang="en-ZA" sz="2400" dirty="0" err="1"/>
              <a:t>Nigeriër</a:t>
            </a:r>
            <a:r>
              <a:rPr lang="en-ZA" sz="2400" dirty="0"/>
              <a:t> met die </a:t>
            </a:r>
            <a:r>
              <a:rPr lang="en-ZA" sz="2400" dirty="0" err="1"/>
              <a:t>naam</a:t>
            </a:r>
            <a:r>
              <a:rPr lang="en-ZA" sz="2400" dirty="0"/>
              <a:t> van Taiwo </a:t>
            </a:r>
            <a:r>
              <a:rPr lang="en-ZA" sz="2400" dirty="0" err="1"/>
              <a:t>Makinde</a:t>
            </a:r>
            <a:r>
              <a:rPr lang="en-ZA" sz="2400" dirty="0"/>
              <a:t> </a:t>
            </a:r>
            <a:r>
              <a:rPr lang="en-ZA" sz="2400" dirty="0" err="1"/>
              <a:t>skryf</a:t>
            </a:r>
            <a:r>
              <a:rPr lang="en-ZA" sz="2400" dirty="0"/>
              <a:t> in ‘n 2015 </a:t>
            </a:r>
            <a:r>
              <a:rPr lang="en-ZA" sz="2400" dirty="0" err="1"/>
              <a:t>artikel</a:t>
            </a:r>
            <a:r>
              <a:rPr lang="en-ZA" sz="2400" dirty="0"/>
              <a:t> met die </a:t>
            </a:r>
            <a:r>
              <a:rPr lang="en-ZA" sz="2400" dirty="0" err="1"/>
              <a:t>titel</a:t>
            </a:r>
            <a:r>
              <a:rPr lang="en-ZA" sz="2400" dirty="0"/>
              <a:t>: “</a:t>
            </a:r>
            <a:r>
              <a:rPr lang="en-ZA" sz="2400" dirty="0" err="1"/>
              <a:t>Interf</a:t>
            </a:r>
            <a:r>
              <a:rPr lang="en-ZA" sz="2400" dirty="0"/>
              <a:t> ace between Politics and Public Policy: A   Relationship of Inseparableness” </a:t>
            </a:r>
            <a:r>
              <a:rPr lang="en-ZA" sz="2400" dirty="0" err="1"/>
              <a:t>sê</a:t>
            </a:r>
            <a:r>
              <a:rPr lang="en-ZA" sz="2400" dirty="0"/>
              <a:t> </a:t>
            </a:r>
            <a:r>
              <a:rPr lang="en-ZA" sz="2400" dirty="0" err="1"/>
              <a:t>onder</a:t>
            </a:r>
            <a:r>
              <a:rPr lang="en-ZA" sz="2400" dirty="0"/>
              <a:t> </a:t>
            </a:r>
            <a:r>
              <a:rPr lang="en-ZA" sz="2400" dirty="0" err="1"/>
              <a:t>andere</a:t>
            </a:r>
            <a:r>
              <a:rPr lang="en-ZA" sz="2400" dirty="0"/>
              <a:t> </a:t>
            </a:r>
            <a:r>
              <a:rPr lang="en-ZA" sz="2400" dirty="0" err="1"/>
              <a:t>dat</a:t>
            </a:r>
            <a:r>
              <a:rPr lang="en-ZA" sz="2400" dirty="0"/>
              <a:t> </a:t>
            </a:r>
            <a:r>
              <a:rPr lang="en-ZA" sz="2400" dirty="0" err="1"/>
              <a:t>politiek</a:t>
            </a:r>
            <a:r>
              <a:rPr lang="en-ZA" sz="2400" dirty="0"/>
              <a:t> </a:t>
            </a:r>
            <a:r>
              <a:rPr lang="en-ZA" sz="2400" dirty="0" err="1"/>
              <a:t>nie</a:t>
            </a:r>
            <a:r>
              <a:rPr lang="en-ZA" sz="2400" dirty="0"/>
              <a:t> </a:t>
            </a:r>
            <a:r>
              <a:rPr lang="en-ZA" sz="2400" dirty="0" err="1"/>
              <a:t>geskei</a:t>
            </a:r>
            <a:r>
              <a:rPr lang="en-ZA" sz="2400" dirty="0"/>
              <a:t> </a:t>
            </a:r>
            <a:r>
              <a:rPr lang="en-ZA" sz="2400" dirty="0" err="1"/>
              <a:t>kan</a:t>
            </a:r>
            <a:r>
              <a:rPr lang="en-ZA" sz="2400" dirty="0"/>
              <a:t> word van </a:t>
            </a:r>
            <a:r>
              <a:rPr lang="en-ZA" sz="2400" dirty="0" err="1"/>
              <a:t>staatsadministrasie</a:t>
            </a:r>
            <a:r>
              <a:rPr lang="en-ZA" sz="2400" dirty="0"/>
              <a:t> </a:t>
            </a:r>
            <a:r>
              <a:rPr lang="en-ZA" sz="2400" dirty="0" err="1"/>
              <a:t>nie</a:t>
            </a:r>
            <a:r>
              <a:rPr lang="en-ZA" sz="2400" dirty="0"/>
              <a:t> en </a:t>
            </a:r>
            <a:r>
              <a:rPr lang="en-ZA" sz="2400" dirty="0" err="1"/>
              <a:t>hy</a:t>
            </a:r>
            <a:r>
              <a:rPr lang="en-ZA" sz="2400" dirty="0"/>
              <a:t> </a:t>
            </a:r>
            <a:r>
              <a:rPr lang="en-ZA" sz="2400" dirty="0" err="1"/>
              <a:t>maak</a:t>
            </a:r>
            <a:r>
              <a:rPr lang="en-ZA" sz="2400" dirty="0"/>
              <a:t> die punt </a:t>
            </a:r>
            <a:r>
              <a:rPr lang="en-ZA" sz="2400" dirty="0" err="1"/>
              <a:t>dat</a:t>
            </a:r>
            <a:r>
              <a:rPr lang="en-ZA" sz="2400" dirty="0"/>
              <a:t>: “There  is  an interface  between  politics  and  public  policy at every  stage of  policy  process,  thereby  reflecting a close  relationship between  the  two  that makes  it rather  difficult  to separate one from the other.”</a:t>
            </a:r>
          </a:p>
        </p:txBody>
      </p:sp>
      <p:sp>
        <p:nvSpPr>
          <p:cNvPr id="3" name="Title 2"/>
          <p:cNvSpPr>
            <a:spLocks noGrp="1"/>
          </p:cNvSpPr>
          <p:nvPr>
            <p:ph type="title"/>
          </p:nvPr>
        </p:nvSpPr>
        <p:spPr/>
        <p:txBody>
          <a:bodyPr/>
          <a:lstStyle/>
          <a:p>
            <a:r>
              <a:rPr lang="en-ZA" dirty="0"/>
              <a:t>KONNEKSIE TUSSEN POLITIEK EN BELEID</a:t>
            </a:r>
          </a:p>
        </p:txBody>
      </p:sp>
      <p:sp>
        <p:nvSpPr>
          <p:cNvPr id="4" name="Footer Placeholder 3"/>
          <p:cNvSpPr>
            <a:spLocks noGrp="1"/>
          </p:cNvSpPr>
          <p:nvPr>
            <p:ph type="ftr" sz="quarter" idx="3"/>
          </p:nvPr>
        </p:nvSpPr>
        <p:spPr>
          <a:xfrm flipV="1">
            <a:off x="379120" y="6659834"/>
            <a:ext cx="7559473" cy="450649"/>
          </a:xfrm>
        </p:spPr>
        <p:txBody>
          <a:bodyPr/>
          <a:lstStyle/>
          <a:p>
            <a:endParaRPr lang="fr-FR" dirty="0"/>
          </a:p>
        </p:txBody>
      </p:sp>
      <p:sp>
        <p:nvSpPr>
          <p:cNvPr id="5" name="Slide Number Placeholder 4"/>
          <p:cNvSpPr>
            <a:spLocks noGrp="1"/>
          </p:cNvSpPr>
          <p:nvPr>
            <p:ph type="sldNum" sz="quarter" idx="4"/>
          </p:nvPr>
        </p:nvSpPr>
        <p:spPr/>
        <p:txBody>
          <a:bodyPr/>
          <a:lstStyle/>
          <a:p>
            <a:fld id="{95CC1D26-A9BD-4BDE-BDD9-08EDBAE96860}" type="slidenum">
              <a:rPr lang="en-GB" smtClean="0"/>
              <a:pPr/>
              <a:t>4</a:t>
            </a:fld>
            <a:endParaRPr lang="en-GB" dirty="0"/>
          </a:p>
        </p:txBody>
      </p:sp>
    </p:spTree>
    <p:extLst>
      <p:ext uri="{BB962C8B-B14F-4D97-AF65-F5344CB8AC3E}">
        <p14:creationId xmlns:p14="http://schemas.microsoft.com/office/powerpoint/2010/main" val="1243872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3C1FD4-97E2-485A-9A39-0A4684E2054A}"/>
              </a:ext>
            </a:extLst>
          </p:cNvPr>
          <p:cNvSpPr>
            <a:spLocks noGrp="1"/>
          </p:cNvSpPr>
          <p:nvPr>
            <p:ph type="body" sz="quarter" idx="14"/>
          </p:nvPr>
        </p:nvSpPr>
        <p:spPr>
          <a:xfrm>
            <a:off x="379120" y="667657"/>
            <a:ext cx="8399755" cy="6995885"/>
          </a:xfrm>
        </p:spPr>
        <p:txBody>
          <a:bodyPr/>
          <a:lstStyle/>
          <a:p>
            <a:r>
              <a:rPr lang="en-ZA" sz="2400" dirty="0"/>
              <a:t>In SA, as </a:t>
            </a:r>
            <a:r>
              <a:rPr lang="en-ZA" sz="2400" dirty="0" err="1"/>
              <a:t>gevolg</a:t>
            </a:r>
            <a:r>
              <a:rPr lang="en-ZA" sz="2400" dirty="0"/>
              <a:t> van </a:t>
            </a:r>
            <a:r>
              <a:rPr lang="en-ZA" sz="2400" dirty="0" err="1"/>
              <a:t>ons</a:t>
            </a:r>
            <a:r>
              <a:rPr lang="en-ZA" sz="2400" dirty="0"/>
              <a:t> </a:t>
            </a:r>
            <a:r>
              <a:rPr lang="en-ZA" sz="2400" dirty="0" err="1"/>
              <a:t>geskiedenis</a:t>
            </a:r>
            <a:r>
              <a:rPr lang="en-ZA" sz="2400" dirty="0"/>
              <a:t> is die band </a:t>
            </a:r>
            <a:r>
              <a:rPr lang="en-ZA" sz="2400" dirty="0" err="1"/>
              <a:t>tussen</a:t>
            </a:r>
            <a:r>
              <a:rPr lang="en-ZA" sz="2400" dirty="0"/>
              <a:t> </a:t>
            </a:r>
            <a:r>
              <a:rPr lang="en-ZA" sz="2400" dirty="0" err="1"/>
              <a:t>politiek</a:t>
            </a:r>
            <a:r>
              <a:rPr lang="en-ZA" sz="2400" dirty="0"/>
              <a:t> </a:t>
            </a:r>
            <a:r>
              <a:rPr lang="en-ZA" sz="2400" dirty="0" err="1"/>
              <a:t>en</a:t>
            </a:r>
            <a:r>
              <a:rPr lang="en-ZA" sz="2400" dirty="0"/>
              <a:t> </a:t>
            </a:r>
            <a:r>
              <a:rPr lang="en-ZA" sz="2400" dirty="0" err="1"/>
              <a:t>beleid</a:t>
            </a:r>
            <a:r>
              <a:rPr lang="en-ZA" sz="2400" dirty="0"/>
              <a:t> </a:t>
            </a:r>
            <a:r>
              <a:rPr lang="en-ZA" sz="2400" dirty="0" err="1"/>
              <a:t>oor</a:t>
            </a:r>
            <a:r>
              <a:rPr lang="en-ZA" sz="2400" dirty="0"/>
              <a:t> </a:t>
            </a:r>
            <a:r>
              <a:rPr lang="en-ZA" sz="2400" dirty="0" err="1"/>
              <a:t>grond</a:t>
            </a:r>
            <a:r>
              <a:rPr lang="en-ZA" sz="2400" dirty="0"/>
              <a:t> </a:t>
            </a:r>
            <a:r>
              <a:rPr lang="en-ZA" sz="2400" dirty="0" err="1"/>
              <a:t>baie</a:t>
            </a:r>
            <a:r>
              <a:rPr lang="en-ZA" sz="2400" dirty="0"/>
              <a:t> </a:t>
            </a:r>
            <a:r>
              <a:rPr lang="en-ZA" sz="2400" dirty="0" err="1"/>
              <a:t>sterk</a:t>
            </a:r>
            <a:r>
              <a:rPr lang="en-ZA" sz="2400" dirty="0"/>
              <a:t> </a:t>
            </a:r>
            <a:r>
              <a:rPr lang="en-ZA" sz="2400" dirty="0" err="1"/>
              <a:t>en</a:t>
            </a:r>
            <a:r>
              <a:rPr lang="en-ZA" sz="2400" dirty="0"/>
              <a:t> </a:t>
            </a:r>
            <a:r>
              <a:rPr lang="en-ZA" sz="2400" dirty="0" err="1"/>
              <a:t>soos</a:t>
            </a:r>
            <a:r>
              <a:rPr lang="en-ZA" sz="2400" dirty="0"/>
              <a:t> wat die </a:t>
            </a:r>
            <a:r>
              <a:rPr lang="en-ZA" sz="2400" dirty="0" err="1"/>
              <a:t>regerende</a:t>
            </a:r>
            <a:r>
              <a:rPr lang="en-ZA" sz="2400" dirty="0"/>
              <a:t> party se </a:t>
            </a:r>
            <a:r>
              <a:rPr lang="en-ZA" sz="2400" dirty="0" err="1"/>
              <a:t>steun</a:t>
            </a:r>
            <a:r>
              <a:rPr lang="en-ZA" sz="2400" dirty="0"/>
              <a:t> </a:t>
            </a:r>
            <a:r>
              <a:rPr lang="en-ZA" sz="2400" dirty="0" err="1"/>
              <a:t>taan</a:t>
            </a:r>
            <a:r>
              <a:rPr lang="en-ZA" sz="2400" dirty="0"/>
              <a:t>, word </a:t>
            </a:r>
            <a:r>
              <a:rPr lang="en-ZA" sz="2400" dirty="0" err="1"/>
              <a:t>dit</a:t>
            </a:r>
            <a:r>
              <a:rPr lang="en-ZA" sz="2400" dirty="0"/>
              <a:t> al hoe </a:t>
            </a:r>
            <a:r>
              <a:rPr lang="en-ZA" sz="2400" dirty="0" err="1"/>
              <a:t>sterker</a:t>
            </a:r>
            <a:r>
              <a:rPr lang="en-ZA" sz="2400" dirty="0"/>
              <a:t>.</a:t>
            </a:r>
          </a:p>
          <a:p>
            <a:r>
              <a:rPr lang="en-ZA" sz="2400" dirty="0"/>
              <a:t>Die </a:t>
            </a:r>
            <a:r>
              <a:rPr lang="en-ZA" sz="2400" dirty="0" err="1"/>
              <a:t>grondkwessie</a:t>
            </a:r>
            <a:r>
              <a:rPr lang="en-ZA" sz="2400" dirty="0"/>
              <a:t> het </a:t>
            </a:r>
            <a:r>
              <a:rPr lang="en-ZA" sz="2400" dirty="0" err="1"/>
              <a:t>ongelukkig</a:t>
            </a:r>
            <a:r>
              <a:rPr lang="en-ZA" sz="2400" dirty="0"/>
              <a:t> </a:t>
            </a:r>
            <a:r>
              <a:rPr lang="en-ZA" sz="2400" dirty="0" err="1"/>
              <a:t>nou</a:t>
            </a:r>
            <a:r>
              <a:rPr lang="en-ZA" sz="2400" dirty="0"/>
              <a:t> ‘n </a:t>
            </a:r>
            <a:r>
              <a:rPr lang="en-ZA" sz="2400" dirty="0" err="1"/>
              <a:t>politieke</a:t>
            </a:r>
            <a:r>
              <a:rPr lang="en-ZA" sz="2400" dirty="0"/>
              <a:t> </a:t>
            </a:r>
            <a:r>
              <a:rPr lang="en-ZA" sz="2400" dirty="0" err="1"/>
              <a:t>speelbal</a:t>
            </a:r>
            <a:r>
              <a:rPr lang="en-ZA" sz="2400" dirty="0"/>
              <a:t> in SA </a:t>
            </a:r>
            <a:r>
              <a:rPr lang="en-ZA" sz="2400" dirty="0" err="1"/>
              <a:t>geword</a:t>
            </a:r>
            <a:r>
              <a:rPr lang="en-ZA" sz="2400" dirty="0"/>
              <a:t>;</a:t>
            </a:r>
          </a:p>
          <a:p>
            <a:r>
              <a:rPr lang="en-ZA" sz="2400" dirty="0"/>
              <a:t>Carol Paton, die </a:t>
            </a:r>
            <a:r>
              <a:rPr lang="en-ZA" sz="2400" dirty="0" err="1"/>
              <a:t>adjunk-redakteur</a:t>
            </a:r>
            <a:r>
              <a:rPr lang="en-ZA" sz="2400" dirty="0"/>
              <a:t> van Business Day </a:t>
            </a:r>
            <a:r>
              <a:rPr lang="en-ZA" sz="2400" dirty="0" err="1"/>
              <a:t>skryf</a:t>
            </a:r>
            <a:r>
              <a:rPr lang="en-ZA" sz="2400" dirty="0"/>
              <a:t> op 27 Junie 2017 die </a:t>
            </a:r>
            <a:r>
              <a:rPr lang="en-ZA" sz="2400" dirty="0" err="1"/>
              <a:t>volgende</a:t>
            </a:r>
            <a:r>
              <a:rPr lang="en-ZA" sz="2400" dirty="0"/>
              <a:t> in ‘n </a:t>
            </a:r>
            <a:r>
              <a:rPr lang="en-ZA" sz="2400" dirty="0" err="1"/>
              <a:t>artikel</a:t>
            </a:r>
            <a:r>
              <a:rPr lang="en-ZA" sz="2400" dirty="0"/>
              <a:t> </a:t>
            </a:r>
            <a:r>
              <a:rPr lang="en-ZA" sz="2400" dirty="0" err="1"/>
              <a:t>getiteld</a:t>
            </a:r>
            <a:r>
              <a:rPr lang="en-ZA" sz="2400" dirty="0"/>
              <a:t>: “Tough times ahead as ANC policies will slow the economy” : “Policy positions are proxies for leadership battles. We can expect policies on land and on the Reserve Bank, in particular, to be markers of support for </a:t>
            </a:r>
            <a:r>
              <a:rPr lang="en-ZA" sz="2400" dirty="0" err="1"/>
              <a:t>Nkosazana</a:t>
            </a:r>
            <a:r>
              <a:rPr lang="en-ZA" sz="2400" dirty="0"/>
              <a:t> Dlamini-Zuma and Cyril </a:t>
            </a:r>
            <a:r>
              <a:rPr lang="en-ZA" sz="2400" dirty="0" err="1"/>
              <a:t>Ramaphosa</a:t>
            </a:r>
            <a:r>
              <a:rPr lang="en-ZA" sz="2400" dirty="0"/>
              <a:t>. Should the Zuma group prevail in numbers, which is widely expected, the resolution on the economy will contain several investor-unfriendly clauses including expropriation without compensation, support for the Mining Charter and possibly something on the nationalisation of the Reserve Bank.”</a:t>
            </a:r>
          </a:p>
          <a:p>
            <a:endParaRPr lang="en-ZA" sz="2400" dirty="0"/>
          </a:p>
          <a:p>
            <a:endParaRPr lang="en-ZA" sz="2400" dirty="0"/>
          </a:p>
        </p:txBody>
      </p:sp>
      <p:sp>
        <p:nvSpPr>
          <p:cNvPr id="3" name="Title 2">
            <a:extLst>
              <a:ext uri="{FF2B5EF4-FFF2-40B4-BE49-F238E27FC236}">
                <a16:creationId xmlns:a16="http://schemas.microsoft.com/office/drawing/2014/main" id="{A86FB49B-2A1A-46BA-ABD1-2222228BDE2C}"/>
              </a:ext>
            </a:extLst>
          </p:cNvPr>
          <p:cNvSpPr>
            <a:spLocks noGrp="1"/>
          </p:cNvSpPr>
          <p:nvPr>
            <p:ph type="title"/>
          </p:nvPr>
        </p:nvSpPr>
        <p:spPr/>
        <p:txBody>
          <a:bodyPr/>
          <a:lstStyle/>
          <a:p>
            <a:r>
              <a:rPr lang="en-ZA" dirty="0"/>
              <a:t>KONNEKSIE TUSSEN POLITIEK EN BELEID</a:t>
            </a:r>
          </a:p>
        </p:txBody>
      </p:sp>
      <p:sp>
        <p:nvSpPr>
          <p:cNvPr id="4" name="Footer Placeholder 3">
            <a:extLst>
              <a:ext uri="{FF2B5EF4-FFF2-40B4-BE49-F238E27FC236}">
                <a16:creationId xmlns:a16="http://schemas.microsoft.com/office/drawing/2014/main" id="{D0CA75A1-2FB7-4A26-843B-7D610EC59195}"/>
              </a:ext>
            </a:extLst>
          </p:cNvPr>
          <p:cNvSpPr>
            <a:spLocks noGrp="1"/>
          </p:cNvSpPr>
          <p:nvPr>
            <p:ph type="ftr" sz="quarter" idx="3"/>
          </p:nvPr>
        </p:nvSpPr>
        <p:spPr/>
        <p:txBody>
          <a:bodyPr/>
          <a:lstStyle/>
          <a:p>
            <a:r>
              <a:rPr lang="fr-FR"/>
              <a:t>© 2015 Agri SA</a:t>
            </a:r>
            <a:endParaRPr lang="fr-FR" dirty="0"/>
          </a:p>
        </p:txBody>
      </p:sp>
      <p:sp>
        <p:nvSpPr>
          <p:cNvPr id="5" name="Slide Number Placeholder 4">
            <a:extLst>
              <a:ext uri="{FF2B5EF4-FFF2-40B4-BE49-F238E27FC236}">
                <a16:creationId xmlns:a16="http://schemas.microsoft.com/office/drawing/2014/main" id="{2F3038F3-6BF6-4FB0-A1EA-5BFA40E04888}"/>
              </a:ext>
            </a:extLst>
          </p:cNvPr>
          <p:cNvSpPr>
            <a:spLocks noGrp="1"/>
          </p:cNvSpPr>
          <p:nvPr>
            <p:ph type="sldNum" sz="quarter" idx="4"/>
          </p:nvPr>
        </p:nvSpPr>
        <p:spPr/>
        <p:txBody>
          <a:bodyPr/>
          <a:lstStyle/>
          <a:p>
            <a:fld id="{95CC1D26-A9BD-4BDE-BDD9-08EDBAE96860}" type="slidenum">
              <a:rPr lang="en-GB" smtClean="0"/>
              <a:pPr/>
              <a:t>5</a:t>
            </a:fld>
            <a:endParaRPr lang="en-GB" dirty="0"/>
          </a:p>
        </p:txBody>
      </p:sp>
    </p:spTree>
    <p:extLst>
      <p:ext uri="{BB962C8B-B14F-4D97-AF65-F5344CB8AC3E}">
        <p14:creationId xmlns:p14="http://schemas.microsoft.com/office/powerpoint/2010/main" val="180542249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C08476-9416-4ED6-A0EE-4765CB49FCCB}"/>
              </a:ext>
            </a:extLst>
          </p:cNvPr>
          <p:cNvSpPr>
            <a:spLocks noGrp="1"/>
          </p:cNvSpPr>
          <p:nvPr>
            <p:ph type="body" sz="quarter" idx="14"/>
          </p:nvPr>
        </p:nvSpPr>
        <p:spPr/>
        <p:txBody>
          <a:bodyPr/>
          <a:lstStyle/>
          <a:p>
            <a:r>
              <a:rPr lang="en-ZA" sz="2400" dirty="0"/>
              <a:t>Die ANC se </a:t>
            </a:r>
            <a:r>
              <a:rPr lang="en-ZA" sz="2400" dirty="0" err="1"/>
              <a:t>middel</a:t>
            </a:r>
            <a:r>
              <a:rPr lang="en-ZA" sz="2400" dirty="0"/>
              <a:t> van die </a:t>
            </a:r>
            <a:r>
              <a:rPr lang="en-ZA" sz="2400" dirty="0" err="1"/>
              <a:t>jaar</a:t>
            </a:r>
            <a:r>
              <a:rPr lang="en-ZA" sz="2400" dirty="0"/>
              <a:t> </a:t>
            </a:r>
            <a:r>
              <a:rPr lang="en-ZA" sz="2400" dirty="0" err="1"/>
              <a:t>beleidskonferensie</a:t>
            </a:r>
            <a:r>
              <a:rPr lang="en-ZA" sz="2400" dirty="0"/>
              <a:t> het </a:t>
            </a:r>
            <a:r>
              <a:rPr lang="en-ZA" sz="2400" dirty="0" err="1"/>
              <a:t>plaasgevind</a:t>
            </a:r>
            <a:r>
              <a:rPr lang="en-ZA" sz="2400" dirty="0"/>
              <a:t> </a:t>
            </a:r>
            <a:r>
              <a:rPr lang="en-ZA" sz="2400" dirty="0" err="1"/>
              <a:t>vanaf</a:t>
            </a:r>
            <a:r>
              <a:rPr lang="en-ZA" sz="2400" dirty="0"/>
              <a:t> 30 Junie tot 5 Julie 2017.  Die </a:t>
            </a:r>
            <a:r>
              <a:rPr lang="en-ZA" sz="2400" dirty="0" err="1"/>
              <a:t>groot</a:t>
            </a:r>
            <a:r>
              <a:rPr lang="en-ZA" sz="2400" dirty="0"/>
              <a:t> </a:t>
            </a:r>
            <a:r>
              <a:rPr lang="en-ZA" sz="2400" dirty="0" err="1"/>
              <a:t>beleidskonferensie</a:t>
            </a:r>
            <a:r>
              <a:rPr lang="en-ZA" sz="2400" dirty="0"/>
              <a:t> </a:t>
            </a:r>
            <a:r>
              <a:rPr lang="en-ZA" sz="2400" dirty="0" err="1"/>
              <a:t>vind</a:t>
            </a:r>
            <a:r>
              <a:rPr lang="en-ZA" sz="2400" dirty="0"/>
              <a:t> in </a:t>
            </a:r>
            <a:r>
              <a:rPr lang="en-ZA" sz="2400" dirty="0" err="1"/>
              <a:t>Desember</a:t>
            </a:r>
            <a:r>
              <a:rPr lang="en-ZA" sz="2400" dirty="0"/>
              <a:t> 2017 </a:t>
            </a:r>
            <a:r>
              <a:rPr lang="en-ZA" sz="2400" dirty="0" err="1"/>
              <a:t>plaas</a:t>
            </a:r>
            <a:r>
              <a:rPr lang="en-ZA" sz="2400" dirty="0"/>
              <a:t>;</a:t>
            </a:r>
          </a:p>
          <a:p>
            <a:r>
              <a:rPr lang="en-ZA" sz="2400" dirty="0" err="1"/>
              <a:t>Konsep-beleidsdokumente</a:t>
            </a:r>
            <a:r>
              <a:rPr lang="en-ZA" sz="2400" dirty="0"/>
              <a:t> wat </a:t>
            </a:r>
            <a:r>
              <a:rPr lang="en-ZA" sz="2400" dirty="0" err="1"/>
              <a:t>tydens</a:t>
            </a:r>
            <a:r>
              <a:rPr lang="en-ZA" sz="2400" dirty="0"/>
              <a:t> die </a:t>
            </a:r>
            <a:r>
              <a:rPr lang="en-ZA" sz="2400" dirty="0" err="1"/>
              <a:t>beleidskonferensie</a:t>
            </a:r>
            <a:r>
              <a:rPr lang="en-ZA" sz="2400" dirty="0"/>
              <a:t> </a:t>
            </a:r>
            <a:r>
              <a:rPr lang="en-ZA" sz="2400" dirty="0" err="1"/>
              <a:t>bespreek</a:t>
            </a:r>
            <a:r>
              <a:rPr lang="en-ZA" sz="2400" dirty="0"/>
              <a:t> </a:t>
            </a:r>
            <a:r>
              <a:rPr lang="en-ZA" sz="2400" dirty="0" err="1"/>
              <a:t>sal</a:t>
            </a:r>
            <a:r>
              <a:rPr lang="en-ZA" sz="2400" dirty="0"/>
              <a:t> word, is reeds in </a:t>
            </a:r>
            <a:r>
              <a:rPr lang="en-ZA" sz="2400" dirty="0" err="1"/>
              <a:t>Maart</a:t>
            </a:r>
            <a:r>
              <a:rPr lang="en-ZA" sz="2400" dirty="0"/>
              <a:t> 2017 </a:t>
            </a:r>
            <a:r>
              <a:rPr lang="en-ZA" sz="2400" dirty="0" err="1"/>
              <a:t>vrygestel</a:t>
            </a:r>
            <a:r>
              <a:rPr lang="en-ZA" sz="2400" dirty="0"/>
              <a:t>.</a:t>
            </a:r>
          </a:p>
          <a:p>
            <a:r>
              <a:rPr lang="en-ZA" sz="2400" dirty="0"/>
              <a:t>Die </a:t>
            </a:r>
            <a:r>
              <a:rPr lang="en-ZA" sz="2400" dirty="0" err="1"/>
              <a:t>besprekingsdokument</a:t>
            </a:r>
            <a:r>
              <a:rPr lang="en-ZA" sz="2400" dirty="0"/>
              <a:t> </a:t>
            </a:r>
            <a:r>
              <a:rPr lang="en-ZA" sz="2400" dirty="0" err="1"/>
              <a:t>oor</a:t>
            </a:r>
            <a:r>
              <a:rPr lang="en-ZA" sz="2400" dirty="0"/>
              <a:t> </a:t>
            </a:r>
            <a:r>
              <a:rPr lang="en-ZA" sz="2400" dirty="0" err="1"/>
              <a:t>ekonomiese</a:t>
            </a:r>
            <a:r>
              <a:rPr lang="en-ZA" sz="2400" dirty="0"/>
              <a:t> </a:t>
            </a:r>
            <a:r>
              <a:rPr lang="en-ZA" sz="2400" dirty="0" err="1"/>
              <a:t>transformasie</a:t>
            </a:r>
            <a:r>
              <a:rPr lang="en-ZA" sz="2400" dirty="0"/>
              <a:t>, </a:t>
            </a:r>
            <a:r>
              <a:rPr lang="en-ZA" sz="2400" dirty="0" err="1"/>
              <a:t>waarin</a:t>
            </a:r>
            <a:r>
              <a:rPr lang="en-ZA" sz="2400" dirty="0"/>
              <a:t> </a:t>
            </a:r>
            <a:r>
              <a:rPr lang="en-ZA" sz="2400" dirty="0" err="1"/>
              <a:t>daar</a:t>
            </a:r>
            <a:r>
              <a:rPr lang="en-ZA" sz="2400" dirty="0"/>
              <a:t> </a:t>
            </a:r>
            <a:r>
              <a:rPr lang="en-ZA" sz="2400" dirty="0" err="1"/>
              <a:t>onder</a:t>
            </a:r>
            <a:r>
              <a:rPr lang="en-ZA" sz="2400" dirty="0"/>
              <a:t> </a:t>
            </a:r>
            <a:r>
              <a:rPr lang="en-ZA" sz="2400" dirty="0" err="1"/>
              <a:t>andere</a:t>
            </a:r>
            <a:r>
              <a:rPr lang="en-ZA" sz="2400" dirty="0"/>
              <a:t> met </a:t>
            </a:r>
            <a:r>
              <a:rPr lang="en-ZA" sz="2400" dirty="0" err="1"/>
              <a:t>grondhervorming</a:t>
            </a:r>
            <a:r>
              <a:rPr lang="en-ZA" sz="2400" dirty="0"/>
              <a:t> </a:t>
            </a:r>
            <a:r>
              <a:rPr lang="en-ZA" sz="2400" dirty="0" err="1"/>
              <a:t>gehandel</a:t>
            </a:r>
            <a:r>
              <a:rPr lang="en-ZA" sz="2400" dirty="0"/>
              <a:t> word, </a:t>
            </a:r>
            <a:r>
              <a:rPr lang="en-ZA" sz="2400" dirty="0" err="1"/>
              <a:t>swyg</a:t>
            </a:r>
            <a:r>
              <a:rPr lang="en-ZA" sz="2400" dirty="0"/>
              <a:t> </a:t>
            </a:r>
            <a:r>
              <a:rPr lang="en-ZA" sz="2400" dirty="0" err="1"/>
              <a:t>oor</a:t>
            </a:r>
            <a:r>
              <a:rPr lang="en-ZA" sz="2400" dirty="0"/>
              <a:t> </a:t>
            </a:r>
            <a:r>
              <a:rPr lang="en-ZA" sz="2400" dirty="0" err="1"/>
              <a:t>onteiening</a:t>
            </a:r>
            <a:r>
              <a:rPr lang="en-ZA" sz="2400" dirty="0"/>
              <a:t> sonder </a:t>
            </a:r>
            <a:r>
              <a:rPr lang="en-ZA" sz="2400" dirty="0" err="1"/>
              <a:t>vergoeding</a:t>
            </a:r>
            <a:r>
              <a:rPr lang="en-ZA" sz="2400" dirty="0"/>
              <a:t> </a:t>
            </a:r>
            <a:r>
              <a:rPr lang="en-ZA" sz="2400" dirty="0" err="1"/>
              <a:t>en</a:t>
            </a:r>
            <a:r>
              <a:rPr lang="en-ZA" sz="2400" dirty="0"/>
              <a:t> </a:t>
            </a:r>
            <a:r>
              <a:rPr lang="en-ZA" sz="2400" dirty="0" err="1"/>
              <a:t>sê</a:t>
            </a:r>
            <a:r>
              <a:rPr lang="en-ZA" sz="2400" dirty="0"/>
              <a:t> </a:t>
            </a:r>
            <a:r>
              <a:rPr lang="en-ZA" sz="2400" dirty="0" err="1"/>
              <a:t>ook</a:t>
            </a:r>
            <a:r>
              <a:rPr lang="en-ZA" sz="2400" dirty="0"/>
              <a:t> </a:t>
            </a:r>
            <a:r>
              <a:rPr lang="en-ZA" sz="2400" dirty="0" err="1"/>
              <a:t>niks</a:t>
            </a:r>
            <a:r>
              <a:rPr lang="en-ZA" sz="2400" dirty="0"/>
              <a:t> </a:t>
            </a:r>
            <a:r>
              <a:rPr lang="en-ZA" sz="2400" dirty="0" err="1"/>
              <a:t>oor</a:t>
            </a:r>
            <a:r>
              <a:rPr lang="en-ZA" sz="2400" dirty="0"/>
              <a:t> die </a:t>
            </a:r>
            <a:r>
              <a:rPr lang="en-ZA" sz="2400" dirty="0" err="1"/>
              <a:t>skrapping</a:t>
            </a:r>
            <a:r>
              <a:rPr lang="en-ZA" sz="2400" dirty="0"/>
              <a:t> of </a:t>
            </a:r>
            <a:r>
              <a:rPr lang="en-ZA" sz="2400" dirty="0" err="1"/>
              <a:t>wysiging</a:t>
            </a:r>
            <a:r>
              <a:rPr lang="en-ZA" sz="2400" dirty="0"/>
              <a:t> van die </a:t>
            </a:r>
            <a:r>
              <a:rPr lang="en-ZA" sz="2400" dirty="0" err="1"/>
              <a:t>eiendomsklousule</a:t>
            </a:r>
            <a:r>
              <a:rPr lang="en-ZA" sz="2400" dirty="0"/>
              <a:t> </a:t>
            </a:r>
            <a:r>
              <a:rPr lang="en-ZA" sz="2400" dirty="0" err="1"/>
              <a:t>nie</a:t>
            </a:r>
            <a:r>
              <a:rPr lang="en-ZA" sz="2400" dirty="0"/>
              <a:t>.</a:t>
            </a:r>
          </a:p>
          <a:p>
            <a:r>
              <a:rPr lang="en-ZA" sz="2400" dirty="0"/>
              <a:t>Die </a:t>
            </a:r>
            <a:r>
              <a:rPr lang="en-ZA" sz="2400" dirty="0" err="1"/>
              <a:t>aanbeveling</a:t>
            </a:r>
            <a:r>
              <a:rPr lang="en-ZA" sz="2400" dirty="0"/>
              <a:t> wat in die </a:t>
            </a:r>
            <a:r>
              <a:rPr lang="en-ZA" sz="2400" dirty="0" err="1"/>
              <a:t>konsep</a:t>
            </a:r>
            <a:r>
              <a:rPr lang="en-ZA" sz="2400" dirty="0"/>
              <a:t> ANC </a:t>
            </a:r>
            <a:r>
              <a:rPr lang="en-ZA" sz="2400" dirty="0" err="1"/>
              <a:t>beleidsdokument</a:t>
            </a:r>
            <a:r>
              <a:rPr lang="en-ZA" sz="2400" dirty="0"/>
              <a:t> </a:t>
            </a:r>
            <a:r>
              <a:rPr lang="en-ZA" sz="2400" dirty="0" err="1"/>
              <a:t>vervat</a:t>
            </a:r>
            <a:r>
              <a:rPr lang="en-ZA" sz="2400" dirty="0"/>
              <a:t> is, is die </a:t>
            </a:r>
            <a:r>
              <a:rPr lang="en-ZA" sz="2400" dirty="0" err="1"/>
              <a:t>volgende</a:t>
            </a:r>
            <a:r>
              <a:rPr lang="en-ZA" sz="2400" dirty="0"/>
              <a:t>: </a:t>
            </a:r>
          </a:p>
        </p:txBody>
      </p:sp>
      <p:sp>
        <p:nvSpPr>
          <p:cNvPr id="3" name="Title 2">
            <a:extLst>
              <a:ext uri="{FF2B5EF4-FFF2-40B4-BE49-F238E27FC236}">
                <a16:creationId xmlns:a16="http://schemas.microsoft.com/office/drawing/2014/main" id="{6ED94581-4CDF-4F18-8ABB-30104EB6A715}"/>
              </a:ext>
            </a:extLst>
          </p:cNvPr>
          <p:cNvSpPr>
            <a:spLocks noGrp="1"/>
          </p:cNvSpPr>
          <p:nvPr>
            <p:ph type="title"/>
          </p:nvPr>
        </p:nvSpPr>
        <p:spPr/>
        <p:txBody>
          <a:bodyPr/>
          <a:lstStyle/>
          <a:p>
            <a:r>
              <a:rPr lang="en-ZA" dirty="0"/>
              <a:t>ANC BELEIDSKONFERENSIE</a:t>
            </a:r>
          </a:p>
        </p:txBody>
      </p:sp>
      <p:sp>
        <p:nvSpPr>
          <p:cNvPr id="4" name="Footer Placeholder 3">
            <a:extLst>
              <a:ext uri="{FF2B5EF4-FFF2-40B4-BE49-F238E27FC236}">
                <a16:creationId xmlns:a16="http://schemas.microsoft.com/office/drawing/2014/main" id="{62B01346-F447-4633-87A0-870AB6482C2E}"/>
              </a:ext>
            </a:extLst>
          </p:cNvPr>
          <p:cNvSpPr>
            <a:spLocks noGrp="1"/>
          </p:cNvSpPr>
          <p:nvPr>
            <p:ph type="ftr" sz="quarter" idx="3"/>
          </p:nvPr>
        </p:nvSpPr>
        <p:spPr/>
        <p:txBody>
          <a:bodyPr/>
          <a:lstStyle/>
          <a:p>
            <a:r>
              <a:rPr lang="fr-FR"/>
              <a:t>© 2015 Agri SA</a:t>
            </a:r>
            <a:endParaRPr lang="fr-FR" dirty="0"/>
          </a:p>
        </p:txBody>
      </p:sp>
      <p:sp>
        <p:nvSpPr>
          <p:cNvPr id="5" name="Slide Number Placeholder 4">
            <a:extLst>
              <a:ext uri="{FF2B5EF4-FFF2-40B4-BE49-F238E27FC236}">
                <a16:creationId xmlns:a16="http://schemas.microsoft.com/office/drawing/2014/main" id="{9C95032B-4AAF-4569-A92F-8725CE917C17}"/>
              </a:ext>
            </a:extLst>
          </p:cNvPr>
          <p:cNvSpPr>
            <a:spLocks noGrp="1"/>
          </p:cNvSpPr>
          <p:nvPr>
            <p:ph type="sldNum" sz="quarter" idx="4"/>
          </p:nvPr>
        </p:nvSpPr>
        <p:spPr/>
        <p:txBody>
          <a:bodyPr/>
          <a:lstStyle/>
          <a:p>
            <a:fld id="{95CC1D26-A9BD-4BDE-BDD9-08EDBAE96860}" type="slidenum">
              <a:rPr lang="en-GB" smtClean="0"/>
              <a:pPr/>
              <a:t>6</a:t>
            </a:fld>
            <a:endParaRPr lang="en-GB" dirty="0"/>
          </a:p>
        </p:txBody>
      </p:sp>
    </p:spTree>
    <p:extLst>
      <p:ext uri="{BB962C8B-B14F-4D97-AF65-F5344CB8AC3E}">
        <p14:creationId xmlns:p14="http://schemas.microsoft.com/office/powerpoint/2010/main" val="50570385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D81494-C40B-45B3-B0F6-457DC2E90248}"/>
              </a:ext>
            </a:extLst>
          </p:cNvPr>
          <p:cNvSpPr>
            <a:spLocks noGrp="1"/>
          </p:cNvSpPr>
          <p:nvPr>
            <p:ph type="body" sz="quarter" idx="14"/>
          </p:nvPr>
        </p:nvSpPr>
        <p:spPr>
          <a:xfrm>
            <a:off x="379120" y="1293812"/>
            <a:ext cx="8399755" cy="5564187"/>
          </a:xfrm>
        </p:spPr>
        <p:txBody>
          <a:bodyPr/>
          <a:lstStyle/>
          <a:p>
            <a:r>
              <a:rPr lang="en-ZA" sz="2400" dirty="0">
                <a:latin typeface="Times New Roman" panose="02020603050405020304" pitchFamily="18" charset="0"/>
              </a:rPr>
              <a:t>ANC policy commits government to returning land to our people and due to this commitment South Africa’s Constitution mandates that land reform must take place. </a:t>
            </a:r>
          </a:p>
          <a:p>
            <a:r>
              <a:rPr lang="en-ZA" sz="2400" dirty="0">
                <a:latin typeface="Times New Roman" panose="02020603050405020304" pitchFamily="18" charset="0"/>
              </a:rPr>
              <a:t>The Constitution’s commitment to ‘just and equitable’ compensation for the acquisition of land for land reform purposes should be codified and should replacement for market-based valuations of land. </a:t>
            </a:r>
          </a:p>
          <a:p>
            <a:r>
              <a:rPr lang="en-ZA" sz="2400" dirty="0">
                <a:latin typeface="Times New Roman" panose="02020603050405020304" pitchFamily="18" charset="0"/>
              </a:rPr>
              <a:t>The process must be facilitated and accelerated by the passing of updated expropriation legislation by Parliament. </a:t>
            </a:r>
          </a:p>
          <a:p>
            <a:r>
              <a:rPr lang="en-ZA" sz="2400" dirty="0">
                <a:latin typeface="Times New Roman" panose="02020603050405020304" pitchFamily="18" charset="0"/>
              </a:rPr>
              <a:t>Government should take heed of the Constitutional Court’s finding that agreement on the quantum of fair compensation is not a pre-condition for land redistribution to take place and should never pay a premium in purchasing land for the purpose of land reform/</a:t>
            </a:r>
          </a:p>
          <a:p>
            <a:r>
              <a:rPr lang="en-ZA" sz="2400" dirty="0">
                <a:latin typeface="Times New Roman" panose="02020603050405020304" pitchFamily="18" charset="0"/>
              </a:rPr>
              <a:t>reform.</a:t>
            </a:r>
            <a:endParaRPr lang="en-ZA" sz="2400" dirty="0"/>
          </a:p>
        </p:txBody>
      </p:sp>
      <p:sp>
        <p:nvSpPr>
          <p:cNvPr id="3" name="Title 2">
            <a:extLst>
              <a:ext uri="{FF2B5EF4-FFF2-40B4-BE49-F238E27FC236}">
                <a16:creationId xmlns:a16="http://schemas.microsoft.com/office/drawing/2014/main" id="{18145A46-F796-4F92-84A9-EFCC71CA93B3}"/>
              </a:ext>
            </a:extLst>
          </p:cNvPr>
          <p:cNvSpPr>
            <a:spLocks noGrp="1"/>
          </p:cNvSpPr>
          <p:nvPr>
            <p:ph type="title"/>
          </p:nvPr>
        </p:nvSpPr>
        <p:spPr/>
        <p:txBody>
          <a:bodyPr/>
          <a:lstStyle/>
          <a:p>
            <a:r>
              <a:rPr lang="en-ZA" dirty="0"/>
              <a:t>ANC BELEIDSKONFERENSIE</a:t>
            </a:r>
          </a:p>
        </p:txBody>
      </p:sp>
      <p:sp>
        <p:nvSpPr>
          <p:cNvPr id="4" name="Footer Placeholder 3">
            <a:extLst>
              <a:ext uri="{FF2B5EF4-FFF2-40B4-BE49-F238E27FC236}">
                <a16:creationId xmlns:a16="http://schemas.microsoft.com/office/drawing/2014/main" id="{7B0A121E-171B-4678-A171-04B72E267998}"/>
              </a:ext>
            </a:extLst>
          </p:cNvPr>
          <p:cNvSpPr>
            <a:spLocks noGrp="1"/>
          </p:cNvSpPr>
          <p:nvPr>
            <p:ph type="ftr" sz="quarter" idx="3"/>
          </p:nvPr>
        </p:nvSpPr>
        <p:spPr/>
        <p:txBody>
          <a:bodyPr/>
          <a:lstStyle/>
          <a:p>
            <a:r>
              <a:rPr lang="fr-FR" dirty="0"/>
              <a:t>5 Agri SA</a:t>
            </a:r>
          </a:p>
        </p:txBody>
      </p:sp>
      <p:sp>
        <p:nvSpPr>
          <p:cNvPr id="5" name="Slide Number Placeholder 4">
            <a:extLst>
              <a:ext uri="{FF2B5EF4-FFF2-40B4-BE49-F238E27FC236}">
                <a16:creationId xmlns:a16="http://schemas.microsoft.com/office/drawing/2014/main" id="{24F3F16E-98BF-4AF6-A5EE-4A63A03353DF}"/>
              </a:ext>
            </a:extLst>
          </p:cNvPr>
          <p:cNvSpPr>
            <a:spLocks noGrp="1"/>
          </p:cNvSpPr>
          <p:nvPr>
            <p:ph type="sldNum" sz="quarter" idx="4"/>
          </p:nvPr>
        </p:nvSpPr>
        <p:spPr/>
        <p:txBody>
          <a:bodyPr/>
          <a:lstStyle/>
          <a:p>
            <a:fld id="{95CC1D26-A9BD-4BDE-BDD9-08EDBAE96860}" type="slidenum">
              <a:rPr lang="en-GB" smtClean="0"/>
              <a:pPr/>
              <a:t>7</a:t>
            </a:fld>
            <a:endParaRPr lang="en-GB" dirty="0"/>
          </a:p>
        </p:txBody>
      </p:sp>
    </p:spTree>
    <p:extLst>
      <p:ext uri="{BB962C8B-B14F-4D97-AF65-F5344CB8AC3E}">
        <p14:creationId xmlns:p14="http://schemas.microsoft.com/office/powerpoint/2010/main" val="350870620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AF873-8089-4F95-B476-DCD6286E701A}"/>
              </a:ext>
            </a:extLst>
          </p:cNvPr>
          <p:cNvSpPr>
            <a:spLocks noGrp="1"/>
          </p:cNvSpPr>
          <p:nvPr>
            <p:ph type="body" sz="quarter" idx="14"/>
          </p:nvPr>
        </p:nvSpPr>
        <p:spPr/>
        <p:txBody>
          <a:bodyPr/>
          <a:lstStyle/>
          <a:p>
            <a:pPr lvl="0"/>
            <a:r>
              <a:rPr lang="en-ZA" sz="2400" dirty="0">
                <a:solidFill>
                  <a:prstClr val="black"/>
                </a:solidFill>
                <a:latin typeface="Times New Roman" panose="02020603050405020304" pitchFamily="18" charset="0"/>
              </a:rPr>
              <a:t> Substantial investment in irrigation infrastructure is required, as is the resolving of water rights and the control over the allocation of water rights, and as is greater investment in innovative market linkages for small-scale farmers in communal and land reform areas. </a:t>
            </a:r>
          </a:p>
          <a:p>
            <a:r>
              <a:rPr lang="en-ZA" sz="2400" dirty="0">
                <a:solidFill>
                  <a:prstClr val="black"/>
                </a:solidFill>
                <a:latin typeface="Times New Roman" panose="02020603050405020304" pitchFamily="18" charset="0"/>
              </a:rPr>
              <a:t>Furthermore, institutional capacity needs to be improved with regards to accurate record keeping and the removal of uncertainties with </a:t>
            </a:r>
            <a:r>
              <a:rPr lang="en-ZA" sz="2400" dirty="0">
                <a:latin typeface="Times New Roman" panose="02020603050405020304" pitchFamily="18" charset="0"/>
              </a:rPr>
              <a:t>regard to the roles of various overlapping public sector bodies involved in land reform.”</a:t>
            </a:r>
          </a:p>
          <a:p>
            <a:r>
              <a:rPr lang="en-ZA" sz="2400" dirty="0">
                <a:latin typeface="Times New Roman" panose="02020603050405020304" pitchFamily="18" charset="0"/>
              </a:rPr>
              <a:t>Enoch </a:t>
            </a:r>
            <a:r>
              <a:rPr lang="en-ZA" sz="2400" dirty="0" err="1">
                <a:latin typeface="Times New Roman" panose="02020603050405020304" pitchFamily="18" charset="0"/>
              </a:rPr>
              <a:t>Godongwana</a:t>
            </a:r>
            <a:r>
              <a:rPr lang="en-ZA" sz="2400" dirty="0">
                <a:latin typeface="Times New Roman" panose="02020603050405020304" pitchFamily="18" charset="0"/>
              </a:rPr>
              <a:t>, die </a:t>
            </a:r>
            <a:r>
              <a:rPr lang="en-ZA" sz="2400" dirty="0" err="1">
                <a:latin typeface="Times New Roman" panose="02020603050405020304" pitchFamily="18" charset="0"/>
              </a:rPr>
              <a:t>voorsitter</a:t>
            </a:r>
            <a:r>
              <a:rPr lang="en-ZA" sz="2400" dirty="0">
                <a:latin typeface="Times New Roman" panose="02020603050405020304" pitchFamily="18" charset="0"/>
              </a:rPr>
              <a:t> van die ANC </a:t>
            </a:r>
            <a:r>
              <a:rPr lang="en-ZA" sz="2400" dirty="0" err="1">
                <a:latin typeface="Times New Roman" panose="02020603050405020304" pitchFamily="18" charset="0"/>
              </a:rPr>
              <a:t>subkomitee</a:t>
            </a:r>
            <a:r>
              <a:rPr lang="en-ZA" sz="2400" dirty="0">
                <a:latin typeface="Times New Roman" panose="02020603050405020304" pitchFamily="18" charset="0"/>
              </a:rPr>
              <a:t> wat </a:t>
            </a:r>
            <a:r>
              <a:rPr lang="en-ZA" sz="2400" dirty="0" err="1">
                <a:latin typeface="Times New Roman" panose="02020603050405020304" pitchFamily="18" charset="0"/>
              </a:rPr>
              <a:t>ekonomiese</a:t>
            </a:r>
            <a:r>
              <a:rPr lang="en-ZA" sz="2400" dirty="0">
                <a:latin typeface="Times New Roman" panose="02020603050405020304" pitchFamily="18" charset="0"/>
              </a:rPr>
              <a:t> </a:t>
            </a:r>
            <a:r>
              <a:rPr lang="en-ZA" sz="2400" dirty="0" err="1">
                <a:latin typeface="Times New Roman" panose="02020603050405020304" pitchFamily="18" charset="0"/>
              </a:rPr>
              <a:t>transformasie</a:t>
            </a:r>
            <a:r>
              <a:rPr lang="en-ZA" sz="2400" dirty="0">
                <a:latin typeface="Times New Roman" panose="02020603050405020304" pitchFamily="18" charset="0"/>
              </a:rPr>
              <a:t> </a:t>
            </a:r>
            <a:r>
              <a:rPr lang="en-ZA" sz="2400" dirty="0" err="1">
                <a:latin typeface="Times New Roman" panose="02020603050405020304" pitchFamily="18" charset="0"/>
              </a:rPr>
              <a:t>gaan</a:t>
            </a:r>
            <a:r>
              <a:rPr lang="en-ZA" sz="2400" dirty="0">
                <a:latin typeface="Times New Roman" panose="02020603050405020304" pitchFamily="18" charset="0"/>
              </a:rPr>
              <a:t> </a:t>
            </a:r>
            <a:r>
              <a:rPr lang="en-ZA" sz="2400" dirty="0" err="1">
                <a:latin typeface="Times New Roman" panose="02020603050405020304" pitchFamily="18" charset="0"/>
              </a:rPr>
              <a:t>bespreek</a:t>
            </a:r>
            <a:r>
              <a:rPr lang="en-ZA" sz="2400" dirty="0">
                <a:latin typeface="Times New Roman" panose="02020603050405020304" pitchFamily="18" charset="0"/>
              </a:rPr>
              <a:t>, het op 17 </a:t>
            </a:r>
            <a:r>
              <a:rPr lang="en-ZA" sz="2400" dirty="0" err="1">
                <a:latin typeface="Times New Roman" panose="02020603050405020304" pitchFamily="18" charset="0"/>
              </a:rPr>
              <a:t>Maart</a:t>
            </a:r>
            <a:r>
              <a:rPr lang="en-ZA" sz="2400" dirty="0">
                <a:latin typeface="Times New Roman" panose="02020603050405020304" pitchFamily="18" charset="0"/>
              </a:rPr>
              <a:t> 2017 die </a:t>
            </a:r>
            <a:r>
              <a:rPr lang="en-ZA" sz="2400" dirty="0" err="1">
                <a:latin typeface="Times New Roman" panose="02020603050405020304" pitchFamily="18" charset="0"/>
              </a:rPr>
              <a:t>volgende</a:t>
            </a:r>
            <a:r>
              <a:rPr lang="en-ZA" sz="2400" dirty="0">
                <a:latin typeface="Times New Roman" panose="02020603050405020304" pitchFamily="18" charset="0"/>
              </a:rPr>
              <a:t> </a:t>
            </a:r>
            <a:r>
              <a:rPr lang="en-ZA" sz="2400" dirty="0" err="1">
                <a:latin typeface="Times New Roman" panose="02020603050405020304" pitchFamily="18" charset="0"/>
              </a:rPr>
              <a:t>gesê</a:t>
            </a:r>
            <a:r>
              <a:rPr lang="en-ZA" sz="2400" dirty="0">
                <a:latin typeface="Times New Roman" panose="02020603050405020304" pitchFamily="18" charset="0"/>
              </a:rPr>
              <a:t> in ‘n Mail and </a:t>
            </a:r>
            <a:r>
              <a:rPr lang="en-ZA" sz="2400" dirty="0" err="1">
                <a:latin typeface="Times New Roman" panose="02020603050405020304" pitchFamily="18" charset="0"/>
              </a:rPr>
              <a:t>Gaurdian</a:t>
            </a:r>
            <a:r>
              <a:rPr lang="en-ZA" sz="2400" dirty="0">
                <a:latin typeface="Times New Roman" panose="02020603050405020304" pitchFamily="18" charset="0"/>
              </a:rPr>
              <a:t> </a:t>
            </a:r>
            <a:r>
              <a:rPr lang="en-ZA" sz="2400" dirty="0" err="1">
                <a:latin typeface="Times New Roman" panose="02020603050405020304" pitchFamily="18" charset="0"/>
              </a:rPr>
              <a:t>artikel</a:t>
            </a:r>
            <a:r>
              <a:rPr lang="en-ZA" sz="2400" dirty="0">
                <a:latin typeface="Times New Roman" panose="02020603050405020304" pitchFamily="18" charset="0"/>
              </a:rPr>
              <a:t>: “</a:t>
            </a:r>
          </a:p>
          <a:p>
            <a:pPr lvl="0"/>
            <a:endParaRPr lang="en-ZA" sz="2400" dirty="0">
              <a:solidFill>
                <a:prstClr val="black"/>
              </a:solidFill>
              <a:latin typeface="Times New Roman" panose="02020603050405020304" pitchFamily="18" charset="0"/>
            </a:endParaRPr>
          </a:p>
          <a:p>
            <a:endParaRPr lang="en-ZA" dirty="0"/>
          </a:p>
        </p:txBody>
      </p:sp>
      <p:sp>
        <p:nvSpPr>
          <p:cNvPr id="3" name="Title 2">
            <a:extLst>
              <a:ext uri="{FF2B5EF4-FFF2-40B4-BE49-F238E27FC236}">
                <a16:creationId xmlns:a16="http://schemas.microsoft.com/office/drawing/2014/main" id="{920F50F2-D4C5-4731-B59F-3447AD80DA6F}"/>
              </a:ext>
            </a:extLst>
          </p:cNvPr>
          <p:cNvSpPr>
            <a:spLocks noGrp="1"/>
          </p:cNvSpPr>
          <p:nvPr>
            <p:ph type="title"/>
          </p:nvPr>
        </p:nvSpPr>
        <p:spPr/>
        <p:txBody>
          <a:bodyPr/>
          <a:lstStyle/>
          <a:p>
            <a:r>
              <a:rPr lang="en-ZA" dirty="0"/>
              <a:t>ANC BELEIDSKONFERENSIE</a:t>
            </a:r>
          </a:p>
        </p:txBody>
      </p:sp>
      <p:sp>
        <p:nvSpPr>
          <p:cNvPr id="4" name="Footer Placeholder 3">
            <a:extLst>
              <a:ext uri="{FF2B5EF4-FFF2-40B4-BE49-F238E27FC236}">
                <a16:creationId xmlns:a16="http://schemas.microsoft.com/office/drawing/2014/main" id="{607F0EEE-ED66-499D-967A-0A0A9521A42E}"/>
              </a:ext>
            </a:extLst>
          </p:cNvPr>
          <p:cNvSpPr>
            <a:spLocks noGrp="1"/>
          </p:cNvSpPr>
          <p:nvPr>
            <p:ph type="ftr" sz="quarter" idx="3"/>
          </p:nvPr>
        </p:nvSpPr>
        <p:spPr/>
        <p:txBody>
          <a:bodyPr/>
          <a:lstStyle/>
          <a:p>
            <a:r>
              <a:rPr lang="fr-FR"/>
              <a:t>© 2015 Agri SA</a:t>
            </a:r>
            <a:endParaRPr lang="fr-FR" dirty="0"/>
          </a:p>
        </p:txBody>
      </p:sp>
      <p:sp>
        <p:nvSpPr>
          <p:cNvPr id="5" name="Slide Number Placeholder 4">
            <a:extLst>
              <a:ext uri="{FF2B5EF4-FFF2-40B4-BE49-F238E27FC236}">
                <a16:creationId xmlns:a16="http://schemas.microsoft.com/office/drawing/2014/main" id="{2D5C975B-C4D9-42CA-9A65-206E336164DC}"/>
              </a:ext>
            </a:extLst>
          </p:cNvPr>
          <p:cNvSpPr>
            <a:spLocks noGrp="1"/>
          </p:cNvSpPr>
          <p:nvPr>
            <p:ph type="sldNum" sz="quarter" idx="4"/>
          </p:nvPr>
        </p:nvSpPr>
        <p:spPr/>
        <p:txBody>
          <a:bodyPr/>
          <a:lstStyle/>
          <a:p>
            <a:fld id="{95CC1D26-A9BD-4BDE-BDD9-08EDBAE96860}" type="slidenum">
              <a:rPr lang="en-GB" smtClean="0"/>
              <a:pPr/>
              <a:t>8</a:t>
            </a:fld>
            <a:endParaRPr lang="en-GB" dirty="0"/>
          </a:p>
        </p:txBody>
      </p:sp>
    </p:spTree>
    <p:extLst>
      <p:ext uri="{BB962C8B-B14F-4D97-AF65-F5344CB8AC3E}">
        <p14:creationId xmlns:p14="http://schemas.microsoft.com/office/powerpoint/2010/main" val="202942135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5C1B33-B0EC-4EDE-8539-33C3890D0214}"/>
              </a:ext>
            </a:extLst>
          </p:cNvPr>
          <p:cNvSpPr>
            <a:spLocks noGrp="1"/>
          </p:cNvSpPr>
          <p:nvPr>
            <p:ph type="body" sz="quarter" idx="14"/>
          </p:nvPr>
        </p:nvSpPr>
        <p:spPr>
          <a:xfrm>
            <a:off x="379120" y="604910"/>
            <a:ext cx="8399755" cy="7455877"/>
          </a:xfrm>
        </p:spPr>
        <p:txBody>
          <a:bodyPr/>
          <a:lstStyle/>
          <a:p>
            <a:r>
              <a:rPr lang="en-ZA" sz="2400" dirty="0"/>
              <a:t>“The barrier to effective land reform is a lack of political will and not the Constitution, says ANC economic transformation head Enoch </a:t>
            </a:r>
            <a:r>
              <a:rPr lang="en-ZA" sz="2400" dirty="0" err="1"/>
              <a:t>Godongwana</a:t>
            </a:r>
            <a:r>
              <a:rPr lang="en-ZA" sz="2400" dirty="0"/>
              <a:t>. He dismissed as rhetoric the growing calls by some ANC leaders, including President Jacob Zuma, for radical economic transformation, which includes expropriation of land without compensation. The Zuma grouping views white monopoly capital as the main enemy to economic transformation. But an alternative view proposed by the party’s subcommittee moves away from the rhetoric of white monopoly capital and instead focuses on corruption in government as a barrier to economic transformation.”</a:t>
            </a:r>
          </a:p>
        </p:txBody>
      </p:sp>
      <p:sp>
        <p:nvSpPr>
          <p:cNvPr id="3" name="Title 2">
            <a:extLst>
              <a:ext uri="{FF2B5EF4-FFF2-40B4-BE49-F238E27FC236}">
                <a16:creationId xmlns:a16="http://schemas.microsoft.com/office/drawing/2014/main" id="{566FECA9-FE35-4DF8-A13E-9FABBB963381}"/>
              </a:ext>
            </a:extLst>
          </p:cNvPr>
          <p:cNvSpPr>
            <a:spLocks noGrp="1"/>
          </p:cNvSpPr>
          <p:nvPr>
            <p:ph type="title"/>
          </p:nvPr>
        </p:nvSpPr>
        <p:spPr/>
        <p:txBody>
          <a:bodyPr/>
          <a:lstStyle/>
          <a:p>
            <a:r>
              <a:rPr lang="en-ZA" dirty="0"/>
              <a:t>ANC BELEIDSKONFERENSIE</a:t>
            </a:r>
          </a:p>
        </p:txBody>
      </p:sp>
      <p:sp>
        <p:nvSpPr>
          <p:cNvPr id="4" name="Footer Placeholder 3">
            <a:extLst>
              <a:ext uri="{FF2B5EF4-FFF2-40B4-BE49-F238E27FC236}">
                <a16:creationId xmlns:a16="http://schemas.microsoft.com/office/drawing/2014/main" id="{6E7F0294-F25E-446F-AB9A-8937CD787A73}"/>
              </a:ext>
            </a:extLst>
          </p:cNvPr>
          <p:cNvSpPr>
            <a:spLocks noGrp="1"/>
          </p:cNvSpPr>
          <p:nvPr>
            <p:ph type="ftr" sz="quarter" idx="3"/>
          </p:nvPr>
        </p:nvSpPr>
        <p:spPr/>
        <p:txBody>
          <a:bodyPr/>
          <a:lstStyle/>
          <a:p>
            <a:r>
              <a:rPr lang="fr-FR"/>
              <a:t>© 2015 Agri SA</a:t>
            </a:r>
            <a:endParaRPr lang="fr-FR" dirty="0"/>
          </a:p>
        </p:txBody>
      </p:sp>
      <p:sp>
        <p:nvSpPr>
          <p:cNvPr id="5" name="Slide Number Placeholder 4">
            <a:extLst>
              <a:ext uri="{FF2B5EF4-FFF2-40B4-BE49-F238E27FC236}">
                <a16:creationId xmlns:a16="http://schemas.microsoft.com/office/drawing/2014/main" id="{3CC4A318-E9FD-419A-BC1E-F99F4EFD5CD3}"/>
              </a:ext>
            </a:extLst>
          </p:cNvPr>
          <p:cNvSpPr>
            <a:spLocks noGrp="1"/>
          </p:cNvSpPr>
          <p:nvPr>
            <p:ph type="sldNum" sz="quarter" idx="4"/>
          </p:nvPr>
        </p:nvSpPr>
        <p:spPr/>
        <p:txBody>
          <a:bodyPr/>
          <a:lstStyle/>
          <a:p>
            <a:fld id="{95CC1D26-A9BD-4BDE-BDD9-08EDBAE96860}" type="slidenum">
              <a:rPr lang="en-GB" smtClean="0"/>
              <a:pPr/>
              <a:t>9</a:t>
            </a:fld>
            <a:endParaRPr lang="en-GB" dirty="0"/>
          </a:p>
        </p:txBody>
      </p:sp>
    </p:spTree>
    <p:extLst>
      <p:ext uri="{BB962C8B-B14F-4D97-AF65-F5344CB8AC3E}">
        <p14:creationId xmlns:p14="http://schemas.microsoft.com/office/powerpoint/2010/main" val="479432856"/>
      </p:ext>
    </p:extLst>
  </p:cSld>
  <p:clrMapOvr>
    <a:masterClrMapping/>
  </p:clrMapOvr>
  <p:transition>
    <p:fade/>
  </p:transition>
</p:sld>
</file>

<file path=ppt/theme/theme1.xml><?xml version="1.0" encoding="utf-8"?>
<a:theme xmlns:a="http://schemas.openxmlformats.org/drawingml/2006/main" name="Agri SA Presentation Template 2015">
  <a:themeElements>
    <a:clrScheme name="AGRI SA">
      <a:dk1>
        <a:sysClr val="windowText" lastClr="000000"/>
      </a:dk1>
      <a:lt1>
        <a:sysClr val="window" lastClr="FFFFFF"/>
      </a:lt1>
      <a:dk2>
        <a:srgbClr val="555555"/>
      </a:dk2>
      <a:lt2>
        <a:srgbClr val="EEECE1"/>
      </a:lt2>
      <a:accent1>
        <a:srgbClr val="007D46"/>
      </a:accent1>
      <a:accent2>
        <a:srgbClr val="646464"/>
      </a:accent2>
      <a:accent3>
        <a:srgbClr val="004696"/>
      </a:accent3>
      <a:accent4>
        <a:srgbClr val="82C832"/>
      </a:accent4>
      <a:accent5>
        <a:srgbClr val="46AAC8"/>
      </a:accent5>
      <a:accent6>
        <a:srgbClr val="969696"/>
      </a:accent6>
      <a:hlink>
        <a:srgbClr val="FF0000"/>
      </a:hlink>
      <a:folHlink>
        <a:srgbClr val="FF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gri SA Presentation Template 2015.potx [Read-Only]" id="{F834A358-13D7-4DEC-9BAE-8C50E8D235B0}" vid="{3D2355F8-4568-49D1-8202-111780F366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Agri SA Presentation Template 2015</Template>
  <TotalTime>989</TotalTime>
  <Words>1689</Words>
  <Application>Microsoft Office PowerPoint</Application>
  <PresentationFormat>On-screen Show (4:3)</PresentationFormat>
  <Paragraphs>120</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Lucida Grande</vt:lpstr>
      <vt:lpstr>Times New Roman</vt:lpstr>
      <vt:lpstr>Agri SA Presentation Template 2015</vt:lpstr>
      <vt:lpstr>     </vt:lpstr>
      <vt:lpstr>INHOUD</vt:lpstr>
      <vt:lpstr>KONNEKSIE TUSSEN POLITIEK EN BELEID</vt:lpstr>
      <vt:lpstr>KONNEKSIE TUSSEN POLITIEK EN BELEID</vt:lpstr>
      <vt:lpstr>KONNEKSIE TUSSEN POLITIEK EN BELEID</vt:lpstr>
      <vt:lpstr>ANC BELEIDSKONFERENSIE</vt:lpstr>
      <vt:lpstr>ANC BELEIDSKONFERENSIE</vt:lpstr>
      <vt:lpstr>ANC BELEIDSKONFERENSIE</vt:lpstr>
      <vt:lpstr>ANC BELEIDSKONFERENSIE</vt:lpstr>
      <vt:lpstr>ANC BELEIDSKONFERENSIE</vt:lpstr>
      <vt:lpstr>ANC BELEIDSKONFERENSIE</vt:lpstr>
      <vt:lpstr>ANC BELEIDSKONFERENSIE</vt:lpstr>
      <vt:lpstr>GEVAARLIGTE</vt:lpstr>
      <vt:lpstr>Wat het fout gegaan?</vt:lpstr>
      <vt:lpstr>Wat het fout gegaan – te min geld begroot</vt:lpstr>
      <vt:lpstr>Wat het fout gegaan – skewe spandering?</vt:lpstr>
      <vt:lpstr>Wat het fout gegaan – teikens word nie bereik nie</vt:lpstr>
      <vt:lpstr>Wat het fout gegaan – oneffektiewe meganismes van grondoordrag</vt:lpstr>
      <vt:lpstr>HUIDIGE WETGEWENDE EN ANDER PROSESSE</vt:lpstr>
      <vt:lpstr>AGRI SA OPTREDE</vt:lpstr>
      <vt:lpstr>ADVIES AAN INDIVIDUELE LEDE</vt:lpstr>
      <vt:lpstr>SLOTSOM</vt:lpstr>
      <vt:lpstr>DANKIE!!</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Option 1</dc:title>
  <dc:creator>Theo Boshoff</dc:creator>
  <cp:lastModifiedBy>annelize</cp:lastModifiedBy>
  <cp:revision>141</cp:revision>
  <dcterms:created xsi:type="dcterms:W3CDTF">2015-09-18T13:53:07Z</dcterms:created>
  <dcterms:modified xsi:type="dcterms:W3CDTF">2017-08-28T09:40:44Z</dcterms:modified>
</cp:coreProperties>
</file>